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85" r:id="rId3"/>
    <p:sldId id="286" r:id="rId4"/>
    <p:sldId id="287" r:id="rId5"/>
    <p:sldId id="288" r:id="rId6"/>
    <p:sldId id="289" r:id="rId7"/>
    <p:sldId id="290" r:id="rId8"/>
    <p:sldId id="291" r:id="rId9"/>
    <p:sldId id="292" r:id="rId10"/>
    <p:sldId id="29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74" userDrawn="1">
          <p15:clr>
            <a:srgbClr val="A4A3A4"/>
          </p15:clr>
        </p15:guide>
        <p15:guide id="2" pos="4089" userDrawn="1">
          <p15:clr>
            <a:srgbClr val="A4A3A4"/>
          </p15:clr>
        </p15:guide>
        <p15:guide id="3" orient="horz" pos="913" userDrawn="1">
          <p15:clr>
            <a:srgbClr val="A4A3A4"/>
          </p15:clr>
        </p15:guide>
        <p15:guide id="4" pos="619" userDrawn="1">
          <p15:clr>
            <a:srgbClr val="A4A3A4"/>
          </p15:clr>
        </p15:guide>
        <p15:guide id="5" pos="7537" userDrawn="1">
          <p15:clr>
            <a:srgbClr val="A4A3A4"/>
          </p15:clr>
        </p15:guide>
        <p15:guide id="6" orient="horz" pos="24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910" autoAdjust="0"/>
  </p:normalViewPr>
  <p:slideViewPr>
    <p:cSldViewPr snapToGrid="0" showGuides="1">
      <p:cViewPr varScale="1">
        <p:scale>
          <a:sx n="152" d="100"/>
          <a:sy n="152" d="100"/>
        </p:scale>
        <p:origin x="582" y="138"/>
      </p:cViewPr>
      <p:guideLst>
        <p:guide orient="horz" pos="3974"/>
        <p:guide pos="4089"/>
        <p:guide orient="horz" pos="913"/>
        <p:guide pos="619"/>
        <p:guide pos="7537"/>
        <p:guide orient="horz" pos="24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27.svg>
</file>

<file path=ppt/media/image29.svg>
</file>

<file path=ppt/media/image3.jpeg>
</file>

<file path=ppt/media/image31.sv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472A19-58F1-46BD-B9B8-68B8423D6C05}" type="datetimeFigureOut">
              <a:rPr lang="en-ID" smtClean="0"/>
              <a:t>28/06/2022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864C96-41C2-475C-BBC8-ED20C9008F4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90575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f7photo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unsplash.com/@anniespratt?utm_source=unsplash&amp;utm_medium=referral&amp;utm_content=creditCopyText" TargetMode="External"/><Relationship Id="rId4" Type="http://schemas.openxmlformats.org/officeDocument/2006/relationships/hyperlink" Target="https://unsplash.com/s/photos/biology?utm_source=unsplash&amp;utm_medium=referral&amp;utm_content=creditCopyText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f7photo?utm_source=unsplash&amp;utm_medium=referral&amp;utm_content=creditCopyTex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unsplash.com/@anniespratt?utm_source=unsplash&amp;utm_medium=referral&amp;utm_content=creditCopyText" TargetMode="External"/><Relationship Id="rId4" Type="http://schemas.openxmlformats.org/officeDocument/2006/relationships/hyperlink" Target="https://unsplash.com/s/photos/biology?utm_source=unsplash&amp;utm_medium=referral&amp;utm_content=creditCopyText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Michael Longmire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Annie Spratt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64C96-41C2-475C-BBC8-ED20C9008F42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960024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Michael Longmire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Annie Spratt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64C96-41C2-475C-BBC8-ED20C9008F42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09154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64C96-41C2-475C-BBC8-ED20C9008F42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69375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64C96-41C2-475C-BBC8-ED20C9008F42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08984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64C96-41C2-475C-BBC8-ED20C9008F42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83825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64C96-41C2-475C-BBC8-ED20C9008F42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451788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64C96-41C2-475C-BBC8-ED20C9008F42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3508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64C96-41C2-475C-BBC8-ED20C9008F42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111091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64C96-41C2-475C-BBC8-ED20C9008F42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91021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64C96-41C2-475C-BBC8-ED20C9008F42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59201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130935-714E-496A-9486-03E2A755D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7B4C0-D401-4AE7-9495-B45739CAE94F}" type="datetimeFigureOut">
              <a:rPr lang="en-ID" smtClean="0"/>
              <a:t>28/06/2022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F09AA0-C0DD-498E-AE46-BA05DCB3E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439023-5A51-445B-9AAC-6A6BE122D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75DF-874D-4327-B240-85E09413A3B3}" type="slidenum">
              <a:rPr lang="en-ID" smtClean="0"/>
              <a:t>‹#›</a:t>
            </a:fld>
            <a:endParaRPr lang="en-ID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F2CDA28-9C9F-404C-8BE0-87D7586075D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64108" y="-2724150"/>
            <a:ext cx="12323394" cy="12306300"/>
          </a:xfrm>
          <a:custGeom>
            <a:avLst/>
            <a:gdLst>
              <a:gd name="T0" fmla="*/ 2965 w 3000"/>
              <a:gd name="T1" fmla="*/ 2425 h 3000"/>
              <a:gd name="T2" fmla="*/ 2848 w 3000"/>
              <a:gd name="T3" fmla="*/ 2121 h 3000"/>
              <a:gd name="T4" fmla="*/ 2726 w 3000"/>
              <a:gd name="T5" fmla="*/ 1612 h 3000"/>
              <a:gd name="T6" fmla="*/ 2752 w 3000"/>
              <a:gd name="T7" fmla="*/ 1566 h 3000"/>
              <a:gd name="T8" fmla="*/ 2497 w 3000"/>
              <a:gd name="T9" fmla="*/ 1762 h 3000"/>
              <a:gd name="T10" fmla="*/ 2408 w 3000"/>
              <a:gd name="T11" fmla="*/ 1226 h 3000"/>
              <a:gd name="T12" fmla="*/ 2827 w 3000"/>
              <a:gd name="T13" fmla="*/ 818 h 3000"/>
              <a:gd name="T14" fmla="*/ 2687 w 3000"/>
              <a:gd name="T15" fmla="*/ 247 h 3000"/>
              <a:gd name="T16" fmla="*/ 2907 w 3000"/>
              <a:gd name="T17" fmla="*/ 337 h 3000"/>
              <a:gd name="T18" fmla="*/ 2547 w 3000"/>
              <a:gd name="T19" fmla="*/ 729 h 3000"/>
              <a:gd name="T20" fmla="*/ 2200 w 3000"/>
              <a:gd name="T21" fmla="*/ 373 h 3000"/>
              <a:gd name="T22" fmla="*/ 2085 w 3000"/>
              <a:gd name="T23" fmla="*/ 67 h 3000"/>
              <a:gd name="T24" fmla="*/ 2087 w 3000"/>
              <a:gd name="T25" fmla="*/ 119 h 3000"/>
              <a:gd name="T26" fmla="*/ 1488 w 3000"/>
              <a:gd name="T27" fmla="*/ 670 h 3000"/>
              <a:gd name="T28" fmla="*/ 1135 w 3000"/>
              <a:gd name="T29" fmla="*/ 305 h 3000"/>
              <a:gd name="T30" fmla="*/ 816 w 3000"/>
              <a:gd name="T31" fmla="*/ 253 h 3000"/>
              <a:gd name="T32" fmla="*/ 495 w 3000"/>
              <a:gd name="T33" fmla="*/ 906 h 3000"/>
              <a:gd name="T34" fmla="*/ 175 w 3000"/>
              <a:gd name="T35" fmla="*/ 559 h 3000"/>
              <a:gd name="T36" fmla="*/ 273 w 3000"/>
              <a:gd name="T37" fmla="*/ 64 h 3000"/>
              <a:gd name="T38" fmla="*/ 146 w 3000"/>
              <a:gd name="T39" fmla="*/ 543 h 3000"/>
              <a:gd name="T40" fmla="*/ 24 w 3000"/>
              <a:gd name="T41" fmla="*/ 1030 h 3000"/>
              <a:gd name="T42" fmla="*/ 94 w 3000"/>
              <a:gd name="T43" fmla="*/ 1363 h 3000"/>
              <a:gd name="T44" fmla="*/ 206 w 3000"/>
              <a:gd name="T45" fmla="*/ 1874 h 3000"/>
              <a:gd name="T46" fmla="*/ 89 w 3000"/>
              <a:gd name="T47" fmla="*/ 2357 h 3000"/>
              <a:gd name="T48" fmla="*/ 116 w 3000"/>
              <a:gd name="T49" fmla="*/ 2667 h 3000"/>
              <a:gd name="T50" fmla="*/ 640 w 3000"/>
              <a:gd name="T51" fmla="*/ 2575 h 3000"/>
              <a:gd name="T52" fmla="*/ 980 w 3000"/>
              <a:gd name="T53" fmla="*/ 2938 h 3000"/>
              <a:gd name="T54" fmla="*/ 1720 w 3000"/>
              <a:gd name="T55" fmla="*/ 2873 h 3000"/>
              <a:gd name="T56" fmla="*/ 1976 w 3000"/>
              <a:gd name="T57" fmla="*/ 2692 h 3000"/>
              <a:gd name="T58" fmla="*/ 2225 w 3000"/>
              <a:gd name="T59" fmla="*/ 2722 h 3000"/>
              <a:gd name="T60" fmla="*/ 1880 w 3000"/>
              <a:gd name="T61" fmla="*/ 2358 h 3000"/>
              <a:gd name="T62" fmla="*/ 1745 w 3000"/>
              <a:gd name="T63" fmla="*/ 1852 h 3000"/>
              <a:gd name="T64" fmla="*/ 2488 w 3000"/>
              <a:gd name="T65" fmla="*/ 1783 h 3000"/>
              <a:gd name="T66" fmla="*/ 2591 w 3000"/>
              <a:gd name="T67" fmla="*/ 2094 h 3000"/>
              <a:gd name="T68" fmla="*/ 2909 w 3000"/>
              <a:gd name="T69" fmla="*/ 2442 h 3000"/>
              <a:gd name="T70" fmla="*/ 2812 w 3000"/>
              <a:gd name="T71" fmla="*/ 2935 h 3000"/>
              <a:gd name="T72" fmla="*/ 1932 w 3000"/>
              <a:gd name="T73" fmla="*/ 580 h 3000"/>
              <a:gd name="T74" fmla="*/ 2448 w 3000"/>
              <a:gd name="T75" fmla="*/ 485 h 3000"/>
              <a:gd name="T76" fmla="*/ 2170 w 3000"/>
              <a:gd name="T77" fmla="*/ 1391 h 3000"/>
              <a:gd name="T78" fmla="*/ 1861 w 3000"/>
              <a:gd name="T79" fmla="*/ 1344 h 3000"/>
              <a:gd name="T80" fmla="*/ 1360 w 3000"/>
              <a:gd name="T81" fmla="*/ 1191 h 3000"/>
              <a:gd name="T82" fmla="*/ 1010 w 3000"/>
              <a:gd name="T83" fmla="*/ 831 h 3000"/>
              <a:gd name="T84" fmla="*/ 1103 w 3000"/>
              <a:gd name="T85" fmla="*/ 353 h 3000"/>
              <a:gd name="T86" fmla="*/ 735 w 3000"/>
              <a:gd name="T87" fmla="*/ 730 h 3000"/>
              <a:gd name="T88" fmla="*/ 443 w 3000"/>
              <a:gd name="T89" fmla="*/ 1725 h 3000"/>
              <a:gd name="T90" fmla="*/ 315 w 3000"/>
              <a:gd name="T91" fmla="*/ 2175 h 3000"/>
              <a:gd name="T92" fmla="*/ 170 w 3000"/>
              <a:gd name="T93" fmla="*/ 2648 h 3000"/>
              <a:gd name="T94" fmla="*/ 535 w 3000"/>
              <a:gd name="T95" fmla="*/ 2269 h 3000"/>
              <a:gd name="T96" fmla="*/ 1886 w 3000"/>
              <a:gd name="T97" fmla="*/ 2416 h 3000"/>
              <a:gd name="T98" fmla="*/ 1491 w 3000"/>
              <a:gd name="T99" fmla="*/ 2766 h 3000"/>
              <a:gd name="T100" fmla="*/ 1524 w 3000"/>
              <a:gd name="T101" fmla="*/ 1999 h 3000"/>
              <a:gd name="T102" fmla="*/ 1391 w 3000"/>
              <a:gd name="T103" fmla="*/ 2478 h 3000"/>
              <a:gd name="T104" fmla="*/ 1236 w 3000"/>
              <a:gd name="T105" fmla="*/ 2974 h 3000"/>
              <a:gd name="T106" fmla="*/ 889 w 3000"/>
              <a:gd name="T107" fmla="*/ 2609 h 3000"/>
              <a:gd name="T108" fmla="*/ 803 w 3000"/>
              <a:gd name="T109" fmla="*/ 2056 h 3000"/>
              <a:gd name="T110" fmla="*/ 449 w 3000"/>
              <a:gd name="T111" fmla="*/ 1681 h 3000"/>
              <a:gd name="T112" fmla="*/ 102 w 3000"/>
              <a:gd name="T113" fmla="*/ 1321 h 3000"/>
              <a:gd name="T114" fmla="*/ 243 w 3000"/>
              <a:gd name="T115" fmla="*/ 871 h 3000"/>
              <a:gd name="T116" fmla="*/ 713 w 3000"/>
              <a:gd name="T117" fmla="*/ 764 h 3000"/>
              <a:gd name="T118" fmla="*/ 1039 w 3000"/>
              <a:gd name="T119" fmla="*/ 1123 h 3000"/>
              <a:gd name="T120" fmla="*/ 1388 w 3000"/>
              <a:gd name="T121" fmla="*/ 1486 h 3000"/>
              <a:gd name="T122" fmla="*/ 2210 w 3000"/>
              <a:gd name="T123" fmla="*/ 1694 h 3000"/>
              <a:gd name="T124" fmla="*/ 1710 w 3000"/>
              <a:gd name="T125" fmla="*/ 1535 h 3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00" h="3000">
                <a:moveTo>
                  <a:pt x="3000" y="2961"/>
                </a:moveTo>
                <a:cubicBezTo>
                  <a:pt x="2825" y="2911"/>
                  <a:pt x="2825" y="2911"/>
                  <a:pt x="2825" y="2911"/>
                </a:cubicBezTo>
                <a:cubicBezTo>
                  <a:pt x="2825" y="2911"/>
                  <a:pt x="2825" y="2911"/>
                  <a:pt x="2825" y="2911"/>
                </a:cubicBezTo>
                <a:cubicBezTo>
                  <a:pt x="2825" y="2910"/>
                  <a:pt x="2825" y="2910"/>
                  <a:pt x="2825" y="2909"/>
                </a:cubicBezTo>
                <a:cubicBezTo>
                  <a:pt x="2825" y="2909"/>
                  <a:pt x="2825" y="2909"/>
                  <a:pt x="2825" y="2908"/>
                </a:cubicBezTo>
                <a:cubicBezTo>
                  <a:pt x="2825" y="2908"/>
                  <a:pt x="2825" y="2907"/>
                  <a:pt x="2825" y="2906"/>
                </a:cubicBezTo>
                <a:cubicBezTo>
                  <a:pt x="2825" y="2906"/>
                  <a:pt x="2825" y="2906"/>
                  <a:pt x="2825" y="2905"/>
                </a:cubicBezTo>
                <a:cubicBezTo>
                  <a:pt x="2825" y="2905"/>
                  <a:pt x="2825" y="2905"/>
                  <a:pt x="2824" y="2905"/>
                </a:cubicBezTo>
                <a:cubicBezTo>
                  <a:pt x="2824" y="2904"/>
                  <a:pt x="2824" y="2904"/>
                  <a:pt x="2824" y="2903"/>
                </a:cubicBezTo>
                <a:cubicBezTo>
                  <a:pt x="2824" y="2903"/>
                  <a:pt x="2824" y="2903"/>
                  <a:pt x="2824" y="2903"/>
                </a:cubicBezTo>
                <a:cubicBezTo>
                  <a:pt x="2824" y="2903"/>
                  <a:pt x="2824" y="2903"/>
                  <a:pt x="2824" y="2902"/>
                </a:cubicBezTo>
                <a:cubicBezTo>
                  <a:pt x="2824" y="2902"/>
                  <a:pt x="2824" y="2901"/>
                  <a:pt x="2823" y="2901"/>
                </a:cubicBezTo>
                <a:cubicBezTo>
                  <a:pt x="2823" y="2900"/>
                  <a:pt x="2823" y="2900"/>
                  <a:pt x="2823" y="2900"/>
                </a:cubicBezTo>
                <a:cubicBezTo>
                  <a:pt x="2823" y="2900"/>
                  <a:pt x="2823" y="2899"/>
                  <a:pt x="2823" y="2899"/>
                </a:cubicBezTo>
                <a:cubicBezTo>
                  <a:pt x="2823" y="2899"/>
                  <a:pt x="2823" y="2898"/>
                  <a:pt x="2822" y="2898"/>
                </a:cubicBezTo>
                <a:cubicBezTo>
                  <a:pt x="2822" y="2898"/>
                  <a:pt x="2822" y="2898"/>
                  <a:pt x="2822" y="2897"/>
                </a:cubicBezTo>
                <a:cubicBezTo>
                  <a:pt x="2822" y="2897"/>
                  <a:pt x="2822" y="2897"/>
                  <a:pt x="2822" y="2897"/>
                </a:cubicBezTo>
                <a:cubicBezTo>
                  <a:pt x="2821" y="2896"/>
                  <a:pt x="2821" y="2896"/>
                  <a:pt x="2821" y="2895"/>
                </a:cubicBezTo>
                <a:cubicBezTo>
                  <a:pt x="2821" y="2895"/>
                  <a:pt x="2821" y="2895"/>
                  <a:pt x="2820" y="2895"/>
                </a:cubicBezTo>
                <a:cubicBezTo>
                  <a:pt x="2820" y="2894"/>
                  <a:pt x="2820" y="2894"/>
                  <a:pt x="2820" y="2894"/>
                </a:cubicBezTo>
                <a:cubicBezTo>
                  <a:pt x="2820" y="2894"/>
                  <a:pt x="2820" y="2894"/>
                  <a:pt x="2820" y="2894"/>
                </a:cubicBezTo>
                <a:cubicBezTo>
                  <a:pt x="2820" y="2894"/>
                  <a:pt x="2820" y="2893"/>
                  <a:pt x="2819" y="2893"/>
                </a:cubicBezTo>
                <a:cubicBezTo>
                  <a:pt x="2819" y="2893"/>
                  <a:pt x="2819" y="2893"/>
                  <a:pt x="2819" y="2892"/>
                </a:cubicBezTo>
                <a:cubicBezTo>
                  <a:pt x="2819" y="2892"/>
                  <a:pt x="2819" y="2892"/>
                  <a:pt x="2818" y="2892"/>
                </a:cubicBezTo>
                <a:cubicBezTo>
                  <a:pt x="2818" y="2891"/>
                  <a:pt x="2818" y="2891"/>
                  <a:pt x="2818" y="2891"/>
                </a:cubicBezTo>
                <a:cubicBezTo>
                  <a:pt x="2817" y="2890"/>
                  <a:pt x="2817" y="2890"/>
                  <a:pt x="2817" y="2890"/>
                </a:cubicBezTo>
                <a:cubicBezTo>
                  <a:pt x="2817" y="2890"/>
                  <a:pt x="2817" y="2890"/>
                  <a:pt x="2817" y="2890"/>
                </a:cubicBezTo>
                <a:cubicBezTo>
                  <a:pt x="2817" y="2890"/>
                  <a:pt x="2817" y="2890"/>
                  <a:pt x="2817" y="2889"/>
                </a:cubicBezTo>
                <a:cubicBezTo>
                  <a:pt x="2816" y="2889"/>
                  <a:pt x="2816" y="2889"/>
                  <a:pt x="2816" y="2889"/>
                </a:cubicBezTo>
                <a:cubicBezTo>
                  <a:pt x="2815" y="2888"/>
                  <a:pt x="2815" y="2888"/>
                  <a:pt x="2815" y="2888"/>
                </a:cubicBezTo>
                <a:cubicBezTo>
                  <a:pt x="2815" y="2888"/>
                  <a:pt x="2815" y="2888"/>
                  <a:pt x="2815" y="2888"/>
                </a:cubicBezTo>
                <a:cubicBezTo>
                  <a:pt x="2814" y="2887"/>
                  <a:pt x="2814" y="2887"/>
                  <a:pt x="2813" y="2887"/>
                </a:cubicBezTo>
                <a:cubicBezTo>
                  <a:pt x="2813" y="2886"/>
                  <a:pt x="2813" y="2886"/>
                  <a:pt x="2812" y="2886"/>
                </a:cubicBezTo>
                <a:cubicBezTo>
                  <a:pt x="2812" y="2886"/>
                  <a:pt x="2812" y="2886"/>
                  <a:pt x="2812" y="2886"/>
                </a:cubicBezTo>
                <a:cubicBezTo>
                  <a:pt x="2812" y="2886"/>
                  <a:pt x="2812" y="2886"/>
                  <a:pt x="2812" y="2886"/>
                </a:cubicBezTo>
                <a:cubicBezTo>
                  <a:pt x="2812" y="2885"/>
                  <a:pt x="2811" y="2885"/>
                  <a:pt x="2811" y="2885"/>
                </a:cubicBezTo>
                <a:cubicBezTo>
                  <a:pt x="2811" y="2885"/>
                  <a:pt x="2810" y="2885"/>
                  <a:pt x="2810" y="2884"/>
                </a:cubicBezTo>
                <a:cubicBezTo>
                  <a:pt x="2809" y="2884"/>
                  <a:pt x="2809" y="2884"/>
                  <a:pt x="2808" y="2884"/>
                </a:cubicBezTo>
                <a:cubicBezTo>
                  <a:pt x="2808" y="2883"/>
                  <a:pt x="2808" y="2883"/>
                  <a:pt x="2807" y="2883"/>
                </a:cubicBezTo>
                <a:cubicBezTo>
                  <a:pt x="2807" y="2883"/>
                  <a:pt x="2807" y="2883"/>
                  <a:pt x="2807" y="2883"/>
                </a:cubicBezTo>
                <a:cubicBezTo>
                  <a:pt x="2806" y="2883"/>
                  <a:pt x="2806" y="2883"/>
                  <a:pt x="2806" y="2882"/>
                </a:cubicBezTo>
                <a:cubicBezTo>
                  <a:pt x="2805" y="2882"/>
                  <a:pt x="2805" y="2882"/>
                  <a:pt x="2804" y="2882"/>
                </a:cubicBezTo>
                <a:cubicBezTo>
                  <a:pt x="2804" y="2882"/>
                  <a:pt x="2804" y="2882"/>
                  <a:pt x="2803" y="2882"/>
                </a:cubicBezTo>
                <a:cubicBezTo>
                  <a:pt x="2803" y="2882"/>
                  <a:pt x="2803" y="2882"/>
                  <a:pt x="2803" y="2882"/>
                </a:cubicBezTo>
                <a:cubicBezTo>
                  <a:pt x="2803" y="2881"/>
                  <a:pt x="2802" y="2881"/>
                  <a:pt x="2802" y="2881"/>
                </a:cubicBezTo>
                <a:cubicBezTo>
                  <a:pt x="2802" y="2881"/>
                  <a:pt x="2801" y="2881"/>
                  <a:pt x="2801" y="2881"/>
                </a:cubicBezTo>
                <a:cubicBezTo>
                  <a:pt x="2801" y="2881"/>
                  <a:pt x="2801" y="2881"/>
                  <a:pt x="2800" y="2881"/>
                </a:cubicBezTo>
                <a:cubicBezTo>
                  <a:pt x="2800" y="2881"/>
                  <a:pt x="2799" y="2881"/>
                  <a:pt x="2798" y="2881"/>
                </a:cubicBezTo>
                <a:cubicBezTo>
                  <a:pt x="2798" y="2881"/>
                  <a:pt x="2798" y="2881"/>
                  <a:pt x="2797" y="2880"/>
                </a:cubicBezTo>
                <a:cubicBezTo>
                  <a:pt x="2797" y="2880"/>
                  <a:pt x="2796" y="2880"/>
                  <a:pt x="2796" y="2880"/>
                </a:cubicBezTo>
                <a:cubicBezTo>
                  <a:pt x="2796" y="2880"/>
                  <a:pt x="2796" y="2880"/>
                  <a:pt x="2796" y="2880"/>
                </a:cubicBezTo>
                <a:cubicBezTo>
                  <a:pt x="2740" y="2655"/>
                  <a:pt x="2740" y="2655"/>
                  <a:pt x="2740" y="2655"/>
                </a:cubicBezTo>
                <a:cubicBezTo>
                  <a:pt x="2741" y="2654"/>
                  <a:pt x="2741" y="2654"/>
                  <a:pt x="2741" y="2654"/>
                </a:cubicBezTo>
                <a:cubicBezTo>
                  <a:pt x="2742" y="2654"/>
                  <a:pt x="2742" y="2654"/>
                  <a:pt x="2742" y="2654"/>
                </a:cubicBezTo>
                <a:cubicBezTo>
                  <a:pt x="2743" y="2653"/>
                  <a:pt x="2745" y="2651"/>
                  <a:pt x="2746" y="2650"/>
                </a:cubicBezTo>
                <a:cubicBezTo>
                  <a:pt x="2746" y="2650"/>
                  <a:pt x="2746" y="2650"/>
                  <a:pt x="2746" y="2650"/>
                </a:cubicBezTo>
                <a:cubicBezTo>
                  <a:pt x="2746" y="2650"/>
                  <a:pt x="2747" y="2650"/>
                  <a:pt x="2747" y="2650"/>
                </a:cubicBezTo>
                <a:cubicBezTo>
                  <a:pt x="2748" y="2649"/>
                  <a:pt x="2749" y="2647"/>
                  <a:pt x="2750" y="2646"/>
                </a:cubicBezTo>
                <a:cubicBezTo>
                  <a:pt x="2750" y="2645"/>
                  <a:pt x="2750" y="2645"/>
                  <a:pt x="2751" y="2645"/>
                </a:cubicBezTo>
                <a:cubicBezTo>
                  <a:pt x="2751" y="2644"/>
                  <a:pt x="2752" y="2642"/>
                  <a:pt x="2753" y="2641"/>
                </a:cubicBezTo>
                <a:cubicBezTo>
                  <a:pt x="2753" y="2640"/>
                  <a:pt x="2753" y="2640"/>
                  <a:pt x="2753" y="2640"/>
                </a:cubicBezTo>
                <a:cubicBezTo>
                  <a:pt x="2754" y="2638"/>
                  <a:pt x="2754" y="2637"/>
                  <a:pt x="2755" y="2635"/>
                </a:cubicBezTo>
                <a:cubicBezTo>
                  <a:pt x="2755" y="2635"/>
                  <a:pt x="2755" y="2635"/>
                  <a:pt x="2755" y="2634"/>
                </a:cubicBezTo>
                <a:cubicBezTo>
                  <a:pt x="2755" y="2633"/>
                  <a:pt x="2755" y="2631"/>
                  <a:pt x="2756" y="2629"/>
                </a:cubicBezTo>
                <a:cubicBezTo>
                  <a:pt x="2756" y="2629"/>
                  <a:pt x="2756" y="2629"/>
                  <a:pt x="2756" y="2629"/>
                </a:cubicBezTo>
                <a:cubicBezTo>
                  <a:pt x="2756" y="2627"/>
                  <a:pt x="2755" y="2625"/>
                  <a:pt x="2755" y="2624"/>
                </a:cubicBezTo>
                <a:cubicBezTo>
                  <a:pt x="2755" y="2623"/>
                  <a:pt x="2755" y="2623"/>
                  <a:pt x="2755" y="2623"/>
                </a:cubicBezTo>
                <a:cubicBezTo>
                  <a:pt x="2755" y="2622"/>
                  <a:pt x="2755" y="2622"/>
                  <a:pt x="2755" y="2621"/>
                </a:cubicBezTo>
                <a:cubicBezTo>
                  <a:pt x="2754" y="2620"/>
                  <a:pt x="2754" y="2619"/>
                  <a:pt x="2754" y="2618"/>
                </a:cubicBezTo>
                <a:cubicBezTo>
                  <a:pt x="2754" y="2618"/>
                  <a:pt x="2754" y="2618"/>
                  <a:pt x="2753" y="2617"/>
                </a:cubicBezTo>
                <a:cubicBezTo>
                  <a:pt x="2753" y="2616"/>
                  <a:pt x="2753" y="2615"/>
                  <a:pt x="2752" y="2614"/>
                </a:cubicBezTo>
                <a:cubicBezTo>
                  <a:pt x="2920" y="2453"/>
                  <a:pt x="2920" y="2453"/>
                  <a:pt x="2920" y="2453"/>
                </a:cubicBezTo>
                <a:cubicBezTo>
                  <a:pt x="2920" y="2453"/>
                  <a:pt x="2920" y="2453"/>
                  <a:pt x="2920" y="2453"/>
                </a:cubicBezTo>
                <a:cubicBezTo>
                  <a:pt x="2921" y="2454"/>
                  <a:pt x="2921" y="2454"/>
                  <a:pt x="2922" y="2454"/>
                </a:cubicBezTo>
                <a:cubicBezTo>
                  <a:pt x="2922" y="2454"/>
                  <a:pt x="2923" y="2455"/>
                  <a:pt x="2923" y="2455"/>
                </a:cubicBezTo>
                <a:cubicBezTo>
                  <a:pt x="2923" y="2455"/>
                  <a:pt x="2923" y="2455"/>
                  <a:pt x="2923" y="2455"/>
                </a:cubicBezTo>
                <a:cubicBezTo>
                  <a:pt x="2924" y="2455"/>
                  <a:pt x="2924" y="2455"/>
                  <a:pt x="2924" y="2455"/>
                </a:cubicBezTo>
                <a:cubicBezTo>
                  <a:pt x="2925" y="2455"/>
                  <a:pt x="2925" y="2456"/>
                  <a:pt x="2926" y="2456"/>
                </a:cubicBezTo>
                <a:cubicBezTo>
                  <a:pt x="2926" y="2456"/>
                  <a:pt x="2926" y="2456"/>
                  <a:pt x="2927" y="2456"/>
                </a:cubicBezTo>
                <a:cubicBezTo>
                  <a:pt x="2927" y="2456"/>
                  <a:pt x="2927" y="2456"/>
                  <a:pt x="2927" y="2456"/>
                </a:cubicBezTo>
                <a:cubicBezTo>
                  <a:pt x="2928" y="2456"/>
                  <a:pt x="2928" y="2456"/>
                  <a:pt x="2928" y="2457"/>
                </a:cubicBezTo>
                <a:cubicBezTo>
                  <a:pt x="2929" y="2457"/>
                  <a:pt x="2929" y="2457"/>
                  <a:pt x="2929" y="2457"/>
                </a:cubicBezTo>
                <a:cubicBezTo>
                  <a:pt x="2929" y="2457"/>
                  <a:pt x="2930" y="2457"/>
                  <a:pt x="2930" y="2457"/>
                </a:cubicBezTo>
                <a:cubicBezTo>
                  <a:pt x="2931" y="2457"/>
                  <a:pt x="2931" y="2457"/>
                  <a:pt x="2932" y="2457"/>
                </a:cubicBezTo>
                <a:cubicBezTo>
                  <a:pt x="2932" y="2457"/>
                  <a:pt x="2932" y="2457"/>
                  <a:pt x="2933" y="2457"/>
                </a:cubicBezTo>
                <a:cubicBezTo>
                  <a:pt x="2933" y="2457"/>
                  <a:pt x="2933" y="2457"/>
                  <a:pt x="2933" y="2457"/>
                </a:cubicBezTo>
                <a:cubicBezTo>
                  <a:pt x="2933" y="2457"/>
                  <a:pt x="2934" y="2457"/>
                  <a:pt x="2934" y="2457"/>
                </a:cubicBezTo>
                <a:cubicBezTo>
                  <a:pt x="2934" y="2457"/>
                  <a:pt x="2935" y="2457"/>
                  <a:pt x="2935" y="2457"/>
                </a:cubicBezTo>
                <a:cubicBezTo>
                  <a:pt x="2935" y="2457"/>
                  <a:pt x="2936" y="2457"/>
                  <a:pt x="2936" y="2457"/>
                </a:cubicBezTo>
                <a:cubicBezTo>
                  <a:pt x="2936" y="2457"/>
                  <a:pt x="2937" y="2457"/>
                  <a:pt x="2937" y="2457"/>
                </a:cubicBezTo>
                <a:cubicBezTo>
                  <a:pt x="2938" y="2457"/>
                  <a:pt x="2938" y="2457"/>
                  <a:pt x="2939" y="2457"/>
                </a:cubicBezTo>
                <a:cubicBezTo>
                  <a:pt x="2939" y="2457"/>
                  <a:pt x="2939" y="2457"/>
                  <a:pt x="2939" y="2457"/>
                </a:cubicBezTo>
                <a:cubicBezTo>
                  <a:pt x="2939" y="2457"/>
                  <a:pt x="2940" y="2457"/>
                  <a:pt x="2940" y="2457"/>
                </a:cubicBezTo>
                <a:cubicBezTo>
                  <a:pt x="2940" y="2457"/>
                  <a:pt x="2940" y="2457"/>
                  <a:pt x="2940" y="2457"/>
                </a:cubicBezTo>
                <a:cubicBezTo>
                  <a:pt x="2941" y="2457"/>
                  <a:pt x="2941" y="2457"/>
                  <a:pt x="2942" y="2457"/>
                </a:cubicBezTo>
                <a:cubicBezTo>
                  <a:pt x="2942" y="2456"/>
                  <a:pt x="2942" y="2456"/>
                  <a:pt x="2942" y="2456"/>
                </a:cubicBezTo>
                <a:cubicBezTo>
                  <a:pt x="2942" y="2456"/>
                  <a:pt x="2943" y="2456"/>
                  <a:pt x="2943" y="2456"/>
                </a:cubicBezTo>
                <a:cubicBezTo>
                  <a:pt x="2944" y="2456"/>
                  <a:pt x="2944" y="2456"/>
                  <a:pt x="2945" y="2456"/>
                </a:cubicBezTo>
                <a:cubicBezTo>
                  <a:pt x="2945" y="2456"/>
                  <a:pt x="2945" y="2456"/>
                  <a:pt x="2946" y="2455"/>
                </a:cubicBezTo>
                <a:cubicBezTo>
                  <a:pt x="2946" y="2455"/>
                  <a:pt x="2946" y="2455"/>
                  <a:pt x="2946" y="2455"/>
                </a:cubicBezTo>
                <a:cubicBezTo>
                  <a:pt x="2946" y="2455"/>
                  <a:pt x="2947" y="2455"/>
                  <a:pt x="2947" y="2455"/>
                </a:cubicBezTo>
                <a:cubicBezTo>
                  <a:pt x="2948" y="2454"/>
                  <a:pt x="2948" y="2454"/>
                  <a:pt x="2949" y="2454"/>
                </a:cubicBezTo>
                <a:cubicBezTo>
                  <a:pt x="2949" y="2454"/>
                  <a:pt x="2950" y="2454"/>
                  <a:pt x="2950" y="2453"/>
                </a:cubicBezTo>
                <a:cubicBezTo>
                  <a:pt x="2950" y="2453"/>
                  <a:pt x="2951" y="2453"/>
                  <a:pt x="2951" y="2453"/>
                </a:cubicBezTo>
                <a:cubicBezTo>
                  <a:pt x="2951" y="2453"/>
                  <a:pt x="2951" y="2453"/>
                  <a:pt x="2951" y="2453"/>
                </a:cubicBezTo>
                <a:cubicBezTo>
                  <a:pt x="2951" y="2453"/>
                  <a:pt x="2951" y="2452"/>
                  <a:pt x="2951" y="2452"/>
                </a:cubicBezTo>
                <a:cubicBezTo>
                  <a:pt x="2952" y="2452"/>
                  <a:pt x="2952" y="2452"/>
                  <a:pt x="2952" y="2452"/>
                </a:cubicBezTo>
                <a:cubicBezTo>
                  <a:pt x="2953" y="2451"/>
                  <a:pt x="2953" y="2451"/>
                  <a:pt x="2954" y="2451"/>
                </a:cubicBezTo>
                <a:cubicBezTo>
                  <a:pt x="2954" y="2451"/>
                  <a:pt x="2954" y="2450"/>
                  <a:pt x="2955" y="2450"/>
                </a:cubicBezTo>
                <a:cubicBezTo>
                  <a:pt x="2955" y="2450"/>
                  <a:pt x="2955" y="2449"/>
                  <a:pt x="2956" y="2449"/>
                </a:cubicBezTo>
                <a:cubicBezTo>
                  <a:pt x="2956" y="2449"/>
                  <a:pt x="2956" y="2449"/>
                  <a:pt x="2956" y="2449"/>
                </a:cubicBezTo>
                <a:cubicBezTo>
                  <a:pt x="2956" y="2449"/>
                  <a:pt x="2956" y="2449"/>
                  <a:pt x="2956" y="2449"/>
                </a:cubicBezTo>
                <a:cubicBezTo>
                  <a:pt x="2956" y="2449"/>
                  <a:pt x="2956" y="2448"/>
                  <a:pt x="2957" y="2448"/>
                </a:cubicBezTo>
                <a:cubicBezTo>
                  <a:pt x="2957" y="2448"/>
                  <a:pt x="2957" y="2447"/>
                  <a:pt x="2958" y="2447"/>
                </a:cubicBezTo>
                <a:cubicBezTo>
                  <a:pt x="2958" y="2447"/>
                  <a:pt x="2958" y="2446"/>
                  <a:pt x="2959" y="2446"/>
                </a:cubicBezTo>
                <a:cubicBezTo>
                  <a:pt x="2959" y="2445"/>
                  <a:pt x="2959" y="2445"/>
                  <a:pt x="2959" y="2445"/>
                </a:cubicBezTo>
                <a:cubicBezTo>
                  <a:pt x="2959" y="2445"/>
                  <a:pt x="2959" y="2445"/>
                  <a:pt x="2959" y="2445"/>
                </a:cubicBezTo>
                <a:cubicBezTo>
                  <a:pt x="2960" y="2444"/>
                  <a:pt x="2960" y="2444"/>
                  <a:pt x="2960" y="2444"/>
                </a:cubicBezTo>
                <a:cubicBezTo>
                  <a:pt x="2960" y="2444"/>
                  <a:pt x="2960" y="2444"/>
                  <a:pt x="2960" y="2443"/>
                </a:cubicBezTo>
                <a:cubicBezTo>
                  <a:pt x="2960" y="2443"/>
                  <a:pt x="2960" y="2443"/>
                  <a:pt x="2960" y="2443"/>
                </a:cubicBezTo>
                <a:cubicBezTo>
                  <a:pt x="3000" y="2454"/>
                  <a:pt x="3000" y="2454"/>
                  <a:pt x="3000" y="2454"/>
                </a:cubicBezTo>
                <a:cubicBezTo>
                  <a:pt x="3000" y="2438"/>
                  <a:pt x="3000" y="2438"/>
                  <a:pt x="3000" y="2438"/>
                </a:cubicBezTo>
                <a:cubicBezTo>
                  <a:pt x="2965" y="2428"/>
                  <a:pt x="2965" y="2428"/>
                  <a:pt x="2965" y="2428"/>
                </a:cubicBezTo>
                <a:cubicBezTo>
                  <a:pt x="2965" y="2428"/>
                  <a:pt x="2965" y="2428"/>
                  <a:pt x="2965" y="2428"/>
                </a:cubicBezTo>
                <a:cubicBezTo>
                  <a:pt x="2965" y="2427"/>
                  <a:pt x="2965" y="2427"/>
                  <a:pt x="2965" y="2427"/>
                </a:cubicBezTo>
                <a:cubicBezTo>
                  <a:pt x="2965" y="2426"/>
                  <a:pt x="2965" y="2426"/>
                  <a:pt x="2965" y="2425"/>
                </a:cubicBezTo>
                <a:cubicBezTo>
                  <a:pt x="2965" y="2425"/>
                  <a:pt x="2965" y="2424"/>
                  <a:pt x="2965" y="2424"/>
                </a:cubicBezTo>
                <a:cubicBezTo>
                  <a:pt x="2965" y="2423"/>
                  <a:pt x="2965" y="2423"/>
                  <a:pt x="2965" y="2423"/>
                </a:cubicBezTo>
                <a:cubicBezTo>
                  <a:pt x="2964" y="2422"/>
                  <a:pt x="2964" y="2422"/>
                  <a:pt x="2964" y="2422"/>
                </a:cubicBezTo>
                <a:cubicBezTo>
                  <a:pt x="2964" y="2422"/>
                  <a:pt x="2964" y="2421"/>
                  <a:pt x="2964" y="2421"/>
                </a:cubicBezTo>
                <a:cubicBezTo>
                  <a:pt x="2964" y="2421"/>
                  <a:pt x="2964" y="2420"/>
                  <a:pt x="2964" y="2420"/>
                </a:cubicBezTo>
                <a:cubicBezTo>
                  <a:pt x="2964" y="2420"/>
                  <a:pt x="2964" y="2420"/>
                  <a:pt x="2964" y="2419"/>
                </a:cubicBezTo>
                <a:cubicBezTo>
                  <a:pt x="2964" y="2419"/>
                  <a:pt x="2963" y="2418"/>
                  <a:pt x="2963" y="2418"/>
                </a:cubicBezTo>
                <a:cubicBezTo>
                  <a:pt x="2963" y="2418"/>
                  <a:pt x="2963" y="2417"/>
                  <a:pt x="2963" y="2417"/>
                </a:cubicBezTo>
                <a:cubicBezTo>
                  <a:pt x="2963" y="2417"/>
                  <a:pt x="2963" y="2417"/>
                  <a:pt x="2963" y="2416"/>
                </a:cubicBezTo>
                <a:cubicBezTo>
                  <a:pt x="2963" y="2416"/>
                  <a:pt x="2962" y="2416"/>
                  <a:pt x="2962" y="2415"/>
                </a:cubicBezTo>
                <a:cubicBezTo>
                  <a:pt x="2962" y="2415"/>
                  <a:pt x="2962" y="2414"/>
                  <a:pt x="2962" y="2414"/>
                </a:cubicBezTo>
                <a:cubicBezTo>
                  <a:pt x="2961" y="2413"/>
                  <a:pt x="2961" y="2413"/>
                  <a:pt x="2961" y="2413"/>
                </a:cubicBezTo>
                <a:cubicBezTo>
                  <a:pt x="2961" y="2412"/>
                  <a:pt x="2961" y="2412"/>
                  <a:pt x="2960" y="2412"/>
                </a:cubicBezTo>
                <a:cubicBezTo>
                  <a:pt x="2960" y="2412"/>
                  <a:pt x="2960" y="2411"/>
                  <a:pt x="2960" y="2411"/>
                </a:cubicBezTo>
                <a:cubicBezTo>
                  <a:pt x="2960" y="2411"/>
                  <a:pt x="2960" y="2411"/>
                  <a:pt x="2960" y="2411"/>
                </a:cubicBezTo>
                <a:cubicBezTo>
                  <a:pt x="2960" y="2411"/>
                  <a:pt x="2960" y="2411"/>
                  <a:pt x="2959" y="2410"/>
                </a:cubicBezTo>
                <a:cubicBezTo>
                  <a:pt x="2959" y="2410"/>
                  <a:pt x="2959" y="2409"/>
                  <a:pt x="2958" y="2409"/>
                </a:cubicBezTo>
                <a:cubicBezTo>
                  <a:pt x="2958" y="2409"/>
                  <a:pt x="2958" y="2408"/>
                  <a:pt x="2958" y="2408"/>
                </a:cubicBezTo>
                <a:cubicBezTo>
                  <a:pt x="2957" y="2408"/>
                  <a:pt x="2957" y="2407"/>
                  <a:pt x="2957" y="2407"/>
                </a:cubicBezTo>
                <a:cubicBezTo>
                  <a:pt x="2957" y="2407"/>
                  <a:pt x="2957" y="2407"/>
                  <a:pt x="2957" y="2407"/>
                </a:cubicBezTo>
                <a:cubicBezTo>
                  <a:pt x="2957" y="2407"/>
                  <a:pt x="2956" y="2407"/>
                  <a:pt x="2956" y="2407"/>
                </a:cubicBezTo>
                <a:cubicBezTo>
                  <a:pt x="2956" y="2406"/>
                  <a:pt x="2956" y="2406"/>
                  <a:pt x="2956" y="2406"/>
                </a:cubicBezTo>
                <a:cubicBezTo>
                  <a:pt x="2955" y="2405"/>
                  <a:pt x="2955" y="2405"/>
                  <a:pt x="2955" y="2405"/>
                </a:cubicBezTo>
                <a:cubicBezTo>
                  <a:pt x="2954" y="2404"/>
                  <a:pt x="2954" y="2404"/>
                  <a:pt x="2953" y="2404"/>
                </a:cubicBezTo>
                <a:cubicBezTo>
                  <a:pt x="2953" y="2404"/>
                  <a:pt x="2953" y="2403"/>
                  <a:pt x="2952" y="2403"/>
                </a:cubicBezTo>
                <a:cubicBezTo>
                  <a:pt x="2952" y="2403"/>
                  <a:pt x="2952" y="2403"/>
                  <a:pt x="2952" y="2403"/>
                </a:cubicBezTo>
                <a:cubicBezTo>
                  <a:pt x="2952" y="2403"/>
                  <a:pt x="2952" y="2403"/>
                  <a:pt x="2952" y="2403"/>
                </a:cubicBezTo>
                <a:cubicBezTo>
                  <a:pt x="2952" y="2403"/>
                  <a:pt x="2951" y="2402"/>
                  <a:pt x="2951" y="2402"/>
                </a:cubicBezTo>
                <a:cubicBezTo>
                  <a:pt x="2951" y="2402"/>
                  <a:pt x="2950" y="2402"/>
                  <a:pt x="2950" y="2402"/>
                </a:cubicBezTo>
                <a:cubicBezTo>
                  <a:pt x="2949" y="2401"/>
                  <a:pt x="2949" y="2401"/>
                  <a:pt x="2948" y="2401"/>
                </a:cubicBezTo>
                <a:cubicBezTo>
                  <a:pt x="2948" y="2401"/>
                  <a:pt x="2948" y="2400"/>
                  <a:pt x="2947" y="2400"/>
                </a:cubicBezTo>
                <a:cubicBezTo>
                  <a:pt x="2947" y="2400"/>
                  <a:pt x="2947" y="2400"/>
                  <a:pt x="2947" y="2400"/>
                </a:cubicBezTo>
                <a:cubicBezTo>
                  <a:pt x="2946" y="2400"/>
                  <a:pt x="2946" y="2400"/>
                  <a:pt x="2946" y="2400"/>
                </a:cubicBezTo>
                <a:cubicBezTo>
                  <a:pt x="2945" y="2399"/>
                  <a:pt x="2945" y="2399"/>
                  <a:pt x="2944" y="2399"/>
                </a:cubicBezTo>
                <a:cubicBezTo>
                  <a:pt x="2944" y="2399"/>
                  <a:pt x="2944" y="2399"/>
                  <a:pt x="2943" y="2399"/>
                </a:cubicBezTo>
                <a:cubicBezTo>
                  <a:pt x="2943" y="2399"/>
                  <a:pt x="2943" y="2399"/>
                  <a:pt x="2943" y="2399"/>
                </a:cubicBezTo>
                <a:cubicBezTo>
                  <a:pt x="2943" y="2399"/>
                  <a:pt x="2942" y="2398"/>
                  <a:pt x="2942" y="2398"/>
                </a:cubicBezTo>
                <a:cubicBezTo>
                  <a:pt x="2941" y="2398"/>
                  <a:pt x="2941" y="2398"/>
                  <a:pt x="2941" y="2398"/>
                </a:cubicBezTo>
                <a:cubicBezTo>
                  <a:pt x="2941" y="2398"/>
                  <a:pt x="2940" y="2398"/>
                  <a:pt x="2940" y="2398"/>
                </a:cubicBezTo>
                <a:cubicBezTo>
                  <a:pt x="2940" y="2398"/>
                  <a:pt x="2939" y="2398"/>
                  <a:pt x="2938" y="2398"/>
                </a:cubicBezTo>
                <a:cubicBezTo>
                  <a:pt x="2938" y="2398"/>
                  <a:pt x="2938" y="2398"/>
                  <a:pt x="2937" y="2398"/>
                </a:cubicBezTo>
                <a:cubicBezTo>
                  <a:pt x="2937" y="2398"/>
                  <a:pt x="2936" y="2398"/>
                  <a:pt x="2936" y="2398"/>
                </a:cubicBezTo>
                <a:cubicBezTo>
                  <a:pt x="2936" y="2398"/>
                  <a:pt x="2936" y="2398"/>
                  <a:pt x="2936" y="2398"/>
                </a:cubicBezTo>
                <a:cubicBezTo>
                  <a:pt x="2880" y="2172"/>
                  <a:pt x="2880" y="2172"/>
                  <a:pt x="2880" y="2172"/>
                </a:cubicBezTo>
                <a:cubicBezTo>
                  <a:pt x="2880" y="2172"/>
                  <a:pt x="2880" y="2172"/>
                  <a:pt x="2880" y="2172"/>
                </a:cubicBezTo>
                <a:cubicBezTo>
                  <a:pt x="2881" y="2171"/>
                  <a:pt x="2881" y="2171"/>
                  <a:pt x="2881" y="2171"/>
                </a:cubicBezTo>
                <a:cubicBezTo>
                  <a:pt x="2882" y="2171"/>
                  <a:pt x="2882" y="2171"/>
                  <a:pt x="2882" y="2171"/>
                </a:cubicBezTo>
                <a:cubicBezTo>
                  <a:pt x="2882" y="2171"/>
                  <a:pt x="2882" y="2171"/>
                  <a:pt x="2882" y="2171"/>
                </a:cubicBezTo>
                <a:cubicBezTo>
                  <a:pt x="2882" y="2170"/>
                  <a:pt x="2883" y="2170"/>
                  <a:pt x="2883" y="2170"/>
                </a:cubicBezTo>
                <a:cubicBezTo>
                  <a:pt x="2883" y="2170"/>
                  <a:pt x="2884" y="2169"/>
                  <a:pt x="2884" y="2169"/>
                </a:cubicBezTo>
                <a:cubicBezTo>
                  <a:pt x="2885" y="2169"/>
                  <a:pt x="2885" y="2168"/>
                  <a:pt x="2885" y="2168"/>
                </a:cubicBezTo>
                <a:cubicBezTo>
                  <a:pt x="2886" y="2168"/>
                  <a:pt x="2886" y="2168"/>
                  <a:pt x="2886" y="2167"/>
                </a:cubicBezTo>
                <a:cubicBezTo>
                  <a:pt x="2886" y="2167"/>
                  <a:pt x="2886" y="2167"/>
                  <a:pt x="2886" y="2167"/>
                </a:cubicBezTo>
                <a:cubicBezTo>
                  <a:pt x="2886" y="2167"/>
                  <a:pt x="2886" y="2167"/>
                  <a:pt x="2886" y="2167"/>
                </a:cubicBezTo>
                <a:cubicBezTo>
                  <a:pt x="2887" y="2167"/>
                  <a:pt x="2887" y="2166"/>
                  <a:pt x="2887" y="2166"/>
                </a:cubicBezTo>
                <a:cubicBezTo>
                  <a:pt x="2888" y="2166"/>
                  <a:pt x="2888" y="2165"/>
                  <a:pt x="2888" y="2165"/>
                </a:cubicBezTo>
                <a:cubicBezTo>
                  <a:pt x="2889" y="2165"/>
                  <a:pt x="2889" y="2164"/>
                  <a:pt x="2889" y="2164"/>
                </a:cubicBezTo>
                <a:cubicBezTo>
                  <a:pt x="2889" y="2164"/>
                  <a:pt x="2890" y="2163"/>
                  <a:pt x="2890" y="2163"/>
                </a:cubicBezTo>
                <a:cubicBezTo>
                  <a:pt x="2890" y="2163"/>
                  <a:pt x="2890" y="2163"/>
                  <a:pt x="2890" y="2163"/>
                </a:cubicBezTo>
                <a:cubicBezTo>
                  <a:pt x="2890" y="2163"/>
                  <a:pt x="2890" y="2163"/>
                  <a:pt x="2890" y="2162"/>
                </a:cubicBezTo>
                <a:cubicBezTo>
                  <a:pt x="2891" y="2162"/>
                  <a:pt x="2891" y="2162"/>
                  <a:pt x="2891" y="2161"/>
                </a:cubicBezTo>
                <a:cubicBezTo>
                  <a:pt x="2891" y="2161"/>
                  <a:pt x="2891" y="2161"/>
                  <a:pt x="2892" y="2160"/>
                </a:cubicBezTo>
                <a:cubicBezTo>
                  <a:pt x="2892" y="2160"/>
                  <a:pt x="2892" y="2159"/>
                  <a:pt x="2892" y="2159"/>
                </a:cubicBezTo>
                <a:cubicBezTo>
                  <a:pt x="2893" y="2159"/>
                  <a:pt x="2893" y="2158"/>
                  <a:pt x="2893" y="2158"/>
                </a:cubicBezTo>
                <a:cubicBezTo>
                  <a:pt x="2893" y="2158"/>
                  <a:pt x="2893" y="2157"/>
                  <a:pt x="2893" y="2157"/>
                </a:cubicBezTo>
                <a:cubicBezTo>
                  <a:pt x="2893" y="2157"/>
                  <a:pt x="2893" y="2157"/>
                  <a:pt x="2893" y="2156"/>
                </a:cubicBezTo>
                <a:cubicBezTo>
                  <a:pt x="2894" y="2156"/>
                  <a:pt x="2894" y="2155"/>
                  <a:pt x="2894" y="2155"/>
                </a:cubicBezTo>
                <a:cubicBezTo>
                  <a:pt x="2894" y="2154"/>
                  <a:pt x="2894" y="2154"/>
                  <a:pt x="2894" y="2154"/>
                </a:cubicBezTo>
                <a:cubicBezTo>
                  <a:pt x="2894" y="2154"/>
                  <a:pt x="2894" y="2154"/>
                  <a:pt x="2894" y="2154"/>
                </a:cubicBezTo>
                <a:cubicBezTo>
                  <a:pt x="2895" y="2153"/>
                  <a:pt x="2895" y="2153"/>
                  <a:pt x="2895" y="2152"/>
                </a:cubicBezTo>
                <a:cubicBezTo>
                  <a:pt x="2895" y="2152"/>
                  <a:pt x="2895" y="2152"/>
                  <a:pt x="2895" y="2152"/>
                </a:cubicBezTo>
                <a:cubicBezTo>
                  <a:pt x="2895" y="2151"/>
                  <a:pt x="2895" y="2151"/>
                  <a:pt x="2895" y="2151"/>
                </a:cubicBezTo>
                <a:cubicBezTo>
                  <a:pt x="2895" y="2150"/>
                  <a:pt x="2895" y="2150"/>
                  <a:pt x="2895" y="2149"/>
                </a:cubicBezTo>
                <a:cubicBezTo>
                  <a:pt x="2895" y="2149"/>
                  <a:pt x="2895" y="2148"/>
                  <a:pt x="2895" y="2148"/>
                </a:cubicBezTo>
                <a:cubicBezTo>
                  <a:pt x="2895" y="2147"/>
                  <a:pt x="2895" y="2147"/>
                  <a:pt x="2895" y="2146"/>
                </a:cubicBezTo>
                <a:cubicBezTo>
                  <a:pt x="2895" y="2146"/>
                  <a:pt x="2895" y="2146"/>
                  <a:pt x="2895" y="2146"/>
                </a:cubicBezTo>
                <a:cubicBezTo>
                  <a:pt x="2895" y="2146"/>
                  <a:pt x="2895" y="2145"/>
                  <a:pt x="2895" y="2145"/>
                </a:cubicBezTo>
                <a:cubicBezTo>
                  <a:pt x="2895" y="2144"/>
                  <a:pt x="2895" y="2144"/>
                  <a:pt x="2895" y="2144"/>
                </a:cubicBezTo>
                <a:cubicBezTo>
                  <a:pt x="2895" y="2143"/>
                  <a:pt x="2895" y="2142"/>
                  <a:pt x="2895" y="2142"/>
                </a:cubicBezTo>
                <a:cubicBezTo>
                  <a:pt x="2895" y="2141"/>
                  <a:pt x="2895" y="2141"/>
                  <a:pt x="2895" y="2141"/>
                </a:cubicBezTo>
                <a:cubicBezTo>
                  <a:pt x="2895" y="2141"/>
                  <a:pt x="2895" y="2140"/>
                  <a:pt x="2895" y="2140"/>
                </a:cubicBezTo>
                <a:cubicBezTo>
                  <a:pt x="2895" y="2140"/>
                  <a:pt x="2895" y="2139"/>
                  <a:pt x="2895" y="2139"/>
                </a:cubicBezTo>
                <a:cubicBezTo>
                  <a:pt x="2895" y="2139"/>
                  <a:pt x="2895" y="2139"/>
                  <a:pt x="2895" y="2138"/>
                </a:cubicBezTo>
                <a:cubicBezTo>
                  <a:pt x="2895" y="2138"/>
                  <a:pt x="2894" y="2138"/>
                  <a:pt x="2894" y="2138"/>
                </a:cubicBezTo>
                <a:cubicBezTo>
                  <a:pt x="2894" y="2137"/>
                  <a:pt x="2894" y="2137"/>
                  <a:pt x="2894" y="2136"/>
                </a:cubicBezTo>
                <a:cubicBezTo>
                  <a:pt x="2894" y="2136"/>
                  <a:pt x="2894" y="2135"/>
                  <a:pt x="2894" y="2135"/>
                </a:cubicBezTo>
                <a:cubicBezTo>
                  <a:pt x="2894" y="2135"/>
                  <a:pt x="2893" y="2135"/>
                  <a:pt x="2893" y="2135"/>
                </a:cubicBezTo>
                <a:cubicBezTo>
                  <a:pt x="2893" y="2134"/>
                  <a:pt x="2893" y="2134"/>
                  <a:pt x="2893" y="2133"/>
                </a:cubicBezTo>
                <a:cubicBezTo>
                  <a:pt x="2893" y="2133"/>
                  <a:pt x="2892" y="2132"/>
                  <a:pt x="2892" y="2132"/>
                </a:cubicBezTo>
                <a:cubicBezTo>
                  <a:pt x="2892" y="2132"/>
                  <a:pt x="2892" y="2132"/>
                  <a:pt x="2892" y="2131"/>
                </a:cubicBezTo>
                <a:cubicBezTo>
                  <a:pt x="3000" y="2028"/>
                  <a:pt x="3000" y="2028"/>
                  <a:pt x="3000" y="2028"/>
                </a:cubicBezTo>
                <a:cubicBezTo>
                  <a:pt x="3000" y="2006"/>
                  <a:pt x="3000" y="2006"/>
                  <a:pt x="3000" y="2006"/>
                </a:cubicBezTo>
                <a:cubicBezTo>
                  <a:pt x="2881" y="2120"/>
                  <a:pt x="2881" y="2120"/>
                  <a:pt x="2881" y="2120"/>
                </a:cubicBezTo>
                <a:cubicBezTo>
                  <a:pt x="2881" y="2120"/>
                  <a:pt x="2881" y="2120"/>
                  <a:pt x="2880" y="2120"/>
                </a:cubicBezTo>
                <a:cubicBezTo>
                  <a:pt x="2880" y="2119"/>
                  <a:pt x="2879" y="2119"/>
                  <a:pt x="2879" y="2119"/>
                </a:cubicBezTo>
                <a:cubicBezTo>
                  <a:pt x="2879" y="2119"/>
                  <a:pt x="2878" y="2119"/>
                  <a:pt x="2878" y="2118"/>
                </a:cubicBezTo>
                <a:cubicBezTo>
                  <a:pt x="2878" y="2118"/>
                  <a:pt x="2877" y="2118"/>
                  <a:pt x="2877" y="2118"/>
                </a:cubicBezTo>
                <a:cubicBezTo>
                  <a:pt x="2877" y="2118"/>
                  <a:pt x="2877" y="2118"/>
                  <a:pt x="2876" y="2118"/>
                </a:cubicBezTo>
                <a:cubicBezTo>
                  <a:pt x="2876" y="2118"/>
                  <a:pt x="2875" y="2117"/>
                  <a:pt x="2875" y="2117"/>
                </a:cubicBezTo>
                <a:cubicBezTo>
                  <a:pt x="2874" y="2117"/>
                  <a:pt x="2874" y="2117"/>
                  <a:pt x="2874" y="2117"/>
                </a:cubicBezTo>
                <a:cubicBezTo>
                  <a:pt x="2874" y="2117"/>
                  <a:pt x="2874" y="2117"/>
                  <a:pt x="2874" y="2117"/>
                </a:cubicBezTo>
                <a:cubicBezTo>
                  <a:pt x="2873" y="2117"/>
                  <a:pt x="2873" y="2117"/>
                  <a:pt x="2872" y="2117"/>
                </a:cubicBezTo>
                <a:cubicBezTo>
                  <a:pt x="2872" y="2116"/>
                  <a:pt x="2872" y="2116"/>
                  <a:pt x="2872" y="2116"/>
                </a:cubicBezTo>
                <a:cubicBezTo>
                  <a:pt x="2871" y="2116"/>
                  <a:pt x="2871" y="2116"/>
                  <a:pt x="2871" y="2116"/>
                </a:cubicBezTo>
                <a:cubicBezTo>
                  <a:pt x="2870" y="2116"/>
                  <a:pt x="2870" y="2116"/>
                  <a:pt x="2869" y="2116"/>
                </a:cubicBezTo>
                <a:cubicBezTo>
                  <a:pt x="2869" y="2116"/>
                  <a:pt x="2868" y="2116"/>
                  <a:pt x="2868" y="2116"/>
                </a:cubicBezTo>
                <a:cubicBezTo>
                  <a:pt x="2867" y="2116"/>
                  <a:pt x="2867" y="2116"/>
                  <a:pt x="2866" y="2116"/>
                </a:cubicBezTo>
                <a:cubicBezTo>
                  <a:pt x="2866" y="2116"/>
                  <a:pt x="2866" y="2116"/>
                  <a:pt x="2866" y="2116"/>
                </a:cubicBezTo>
                <a:cubicBezTo>
                  <a:pt x="2866" y="2116"/>
                  <a:pt x="2865" y="2116"/>
                  <a:pt x="2865" y="2116"/>
                </a:cubicBezTo>
                <a:cubicBezTo>
                  <a:pt x="2864" y="2116"/>
                  <a:pt x="2864" y="2116"/>
                  <a:pt x="2863" y="2116"/>
                </a:cubicBezTo>
                <a:cubicBezTo>
                  <a:pt x="2863" y="2116"/>
                  <a:pt x="2862" y="2116"/>
                  <a:pt x="2862" y="2116"/>
                </a:cubicBezTo>
                <a:cubicBezTo>
                  <a:pt x="2861" y="2116"/>
                  <a:pt x="2861" y="2116"/>
                  <a:pt x="2861" y="2116"/>
                </a:cubicBezTo>
                <a:cubicBezTo>
                  <a:pt x="2861" y="2116"/>
                  <a:pt x="2860" y="2116"/>
                  <a:pt x="2860" y="2116"/>
                </a:cubicBezTo>
                <a:cubicBezTo>
                  <a:pt x="2860" y="2116"/>
                  <a:pt x="2859" y="2116"/>
                  <a:pt x="2859" y="2117"/>
                </a:cubicBezTo>
                <a:cubicBezTo>
                  <a:pt x="2859" y="2117"/>
                  <a:pt x="2859" y="2117"/>
                  <a:pt x="2858" y="2117"/>
                </a:cubicBezTo>
                <a:cubicBezTo>
                  <a:pt x="2858" y="2117"/>
                  <a:pt x="2858" y="2117"/>
                  <a:pt x="2858" y="2117"/>
                </a:cubicBezTo>
                <a:cubicBezTo>
                  <a:pt x="2857" y="2117"/>
                  <a:pt x="2857" y="2117"/>
                  <a:pt x="2856" y="2117"/>
                </a:cubicBezTo>
                <a:cubicBezTo>
                  <a:pt x="2856" y="2117"/>
                  <a:pt x="2855" y="2118"/>
                  <a:pt x="2855" y="2118"/>
                </a:cubicBezTo>
                <a:cubicBezTo>
                  <a:pt x="2855" y="2118"/>
                  <a:pt x="2855" y="2118"/>
                  <a:pt x="2855" y="2118"/>
                </a:cubicBezTo>
                <a:cubicBezTo>
                  <a:pt x="2854" y="2118"/>
                  <a:pt x="2854" y="2118"/>
                  <a:pt x="2853" y="2118"/>
                </a:cubicBezTo>
                <a:cubicBezTo>
                  <a:pt x="2853" y="2119"/>
                  <a:pt x="2852" y="2119"/>
                  <a:pt x="2852" y="2119"/>
                </a:cubicBezTo>
                <a:cubicBezTo>
                  <a:pt x="2852" y="2119"/>
                  <a:pt x="2851" y="2120"/>
                  <a:pt x="2851" y="2120"/>
                </a:cubicBezTo>
                <a:cubicBezTo>
                  <a:pt x="2850" y="2120"/>
                  <a:pt x="2850" y="2120"/>
                  <a:pt x="2850" y="2120"/>
                </a:cubicBezTo>
                <a:cubicBezTo>
                  <a:pt x="2850" y="2120"/>
                  <a:pt x="2850" y="2120"/>
                  <a:pt x="2849" y="2121"/>
                </a:cubicBezTo>
                <a:cubicBezTo>
                  <a:pt x="2849" y="2121"/>
                  <a:pt x="2849" y="2121"/>
                  <a:pt x="2849" y="2121"/>
                </a:cubicBezTo>
                <a:cubicBezTo>
                  <a:pt x="2849" y="2121"/>
                  <a:pt x="2849" y="2121"/>
                  <a:pt x="2848" y="2121"/>
                </a:cubicBezTo>
                <a:cubicBezTo>
                  <a:pt x="2848" y="2122"/>
                  <a:pt x="2847" y="2122"/>
                  <a:pt x="2847" y="2122"/>
                </a:cubicBezTo>
                <a:cubicBezTo>
                  <a:pt x="2847" y="2123"/>
                  <a:pt x="2846" y="2123"/>
                  <a:pt x="2846" y="2123"/>
                </a:cubicBezTo>
                <a:cubicBezTo>
                  <a:pt x="2846" y="2123"/>
                  <a:pt x="2845" y="2124"/>
                  <a:pt x="2845" y="2124"/>
                </a:cubicBezTo>
                <a:cubicBezTo>
                  <a:pt x="2845" y="2124"/>
                  <a:pt x="2845" y="2124"/>
                  <a:pt x="2845" y="2124"/>
                </a:cubicBezTo>
                <a:cubicBezTo>
                  <a:pt x="2845" y="2124"/>
                  <a:pt x="2845" y="2124"/>
                  <a:pt x="2845" y="2124"/>
                </a:cubicBezTo>
                <a:cubicBezTo>
                  <a:pt x="2844" y="2125"/>
                  <a:pt x="2844" y="2125"/>
                  <a:pt x="2844" y="2125"/>
                </a:cubicBezTo>
                <a:cubicBezTo>
                  <a:pt x="2844" y="2125"/>
                  <a:pt x="2843" y="2126"/>
                  <a:pt x="2843" y="2126"/>
                </a:cubicBezTo>
                <a:cubicBezTo>
                  <a:pt x="2843" y="2127"/>
                  <a:pt x="2842" y="2127"/>
                  <a:pt x="2842" y="2127"/>
                </a:cubicBezTo>
                <a:cubicBezTo>
                  <a:pt x="2842" y="2128"/>
                  <a:pt x="2842" y="2128"/>
                  <a:pt x="2841" y="2128"/>
                </a:cubicBezTo>
                <a:cubicBezTo>
                  <a:pt x="2841" y="2128"/>
                  <a:pt x="2841" y="2128"/>
                  <a:pt x="2841" y="2128"/>
                </a:cubicBezTo>
                <a:cubicBezTo>
                  <a:pt x="2841" y="2129"/>
                  <a:pt x="2841" y="2129"/>
                  <a:pt x="2841" y="2129"/>
                </a:cubicBezTo>
                <a:cubicBezTo>
                  <a:pt x="2841" y="2129"/>
                  <a:pt x="2841" y="2129"/>
                  <a:pt x="2840" y="2130"/>
                </a:cubicBezTo>
                <a:cubicBezTo>
                  <a:pt x="2840" y="2130"/>
                  <a:pt x="2840" y="2130"/>
                  <a:pt x="2840" y="2130"/>
                </a:cubicBezTo>
                <a:cubicBezTo>
                  <a:pt x="2617" y="2065"/>
                  <a:pt x="2617" y="2065"/>
                  <a:pt x="2617" y="2065"/>
                </a:cubicBezTo>
                <a:cubicBezTo>
                  <a:pt x="2617" y="2065"/>
                  <a:pt x="2617" y="2065"/>
                  <a:pt x="2617" y="2065"/>
                </a:cubicBezTo>
                <a:cubicBezTo>
                  <a:pt x="2617" y="2065"/>
                  <a:pt x="2617" y="2064"/>
                  <a:pt x="2617" y="2064"/>
                </a:cubicBezTo>
                <a:cubicBezTo>
                  <a:pt x="2617" y="2064"/>
                  <a:pt x="2617" y="2063"/>
                  <a:pt x="2617" y="2063"/>
                </a:cubicBezTo>
                <a:cubicBezTo>
                  <a:pt x="2617" y="2062"/>
                  <a:pt x="2617" y="2062"/>
                  <a:pt x="2616" y="2061"/>
                </a:cubicBezTo>
                <a:cubicBezTo>
                  <a:pt x="2616" y="2061"/>
                  <a:pt x="2616" y="2060"/>
                  <a:pt x="2616" y="2060"/>
                </a:cubicBezTo>
                <a:cubicBezTo>
                  <a:pt x="2616" y="2060"/>
                  <a:pt x="2616" y="2060"/>
                  <a:pt x="2616" y="2059"/>
                </a:cubicBezTo>
                <a:cubicBezTo>
                  <a:pt x="2616" y="2059"/>
                  <a:pt x="2616" y="2058"/>
                  <a:pt x="2616" y="2058"/>
                </a:cubicBezTo>
                <a:cubicBezTo>
                  <a:pt x="2616" y="2058"/>
                  <a:pt x="2616" y="2058"/>
                  <a:pt x="2616" y="2058"/>
                </a:cubicBezTo>
                <a:cubicBezTo>
                  <a:pt x="2616" y="2057"/>
                  <a:pt x="2616" y="2057"/>
                  <a:pt x="2616" y="2057"/>
                </a:cubicBezTo>
                <a:cubicBezTo>
                  <a:pt x="2615" y="2056"/>
                  <a:pt x="2615" y="2056"/>
                  <a:pt x="2615" y="2055"/>
                </a:cubicBezTo>
                <a:cubicBezTo>
                  <a:pt x="2615" y="2055"/>
                  <a:pt x="2615" y="2055"/>
                  <a:pt x="2615" y="2054"/>
                </a:cubicBezTo>
                <a:cubicBezTo>
                  <a:pt x="2615" y="2054"/>
                  <a:pt x="2615" y="2054"/>
                  <a:pt x="2615" y="2054"/>
                </a:cubicBezTo>
                <a:cubicBezTo>
                  <a:pt x="2614" y="2053"/>
                  <a:pt x="2614" y="2053"/>
                  <a:pt x="2614" y="2053"/>
                </a:cubicBezTo>
                <a:cubicBezTo>
                  <a:pt x="2614" y="2052"/>
                  <a:pt x="2614" y="2052"/>
                  <a:pt x="2613" y="2051"/>
                </a:cubicBezTo>
                <a:cubicBezTo>
                  <a:pt x="2613" y="2051"/>
                  <a:pt x="2613" y="2050"/>
                  <a:pt x="2613" y="2050"/>
                </a:cubicBezTo>
                <a:cubicBezTo>
                  <a:pt x="2613" y="2050"/>
                  <a:pt x="2612" y="2049"/>
                  <a:pt x="2612" y="2049"/>
                </a:cubicBezTo>
                <a:cubicBezTo>
                  <a:pt x="2612" y="2049"/>
                  <a:pt x="2612" y="2049"/>
                  <a:pt x="2612" y="2049"/>
                </a:cubicBezTo>
                <a:cubicBezTo>
                  <a:pt x="2612" y="2049"/>
                  <a:pt x="2612" y="2049"/>
                  <a:pt x="2612" y="2049"/>
                </a:cubicBezTo>
                <a:cubicBezTo>
                  <a:pt x="2612" y="2048"/>
                  <a:pt x="2611" y="2048"/>
                  <a:pt x="2611" y="2048"/>
                </a:cubicBezTo>
                <a:cubicBezTo>
                  <a:pt x="2611" y="2047"/>
                  <a:pt x="2611" y="2047"/>
                  <a:pt x="2610" y="2046"/>
                </a:cubicBezTo>
                <a:cubicBezTo>
                  <a:pt x="2610" y="2046"/>
                  <a:pt x="2610" y="2046"/>
                  <a:pt x="2609" y="2045"/>
                </a:cubicBezTo>
                <a:cubicBezTo>
                  <a:pt x="2609" y="2045"/>
                  <a:pt x="2609" y="2045"/>
                  <a:pt x="2609" y="2044"/>
                </a:cubicBezTo>
                <a:cubicBezTo>
                  <a:pt x="2608" y="2044"/>
                  <a:pt x="2608" y="2044"/>
                  <a:pt x="2608" y="2044"/>
                </a:cubicBezTo>
                <a:cubicBezTo>
                  <a:pt x="2608" y="2044"/>
                  <a:pt x="2608" y="2044"/>
                  <a:pt x="2608" y="2044"/>
                </a:cubicBezTo>
                <a:cubicBezTo>
                  <a:pt x="2608" y="2044"/>
                  <a:pt x="2608" y="2043"/>
                  <a:pt x="2607" y="2043"/>
                </a:cubicBezTo>
                <a:cubicBezTo>
                  <a:pt x="2607" y="2043"/>
                  <a:pt x="2607" y="2043"/>
                  <a:pt x="2606" y="2042"/>
                </a:cubicBezTo>
                <a:cubicBezTo>
                  <a:pt x="2606" y="2042"/>
                  <a:pt x="2606" y="2042"/>
                  <a:pt x="2605" y="2041"/>
                </a:cubicBezTo>
                <a:cubicBezTo>
                  <a:pt x="2605" y="2041"/>
                  <a:pt x="2604" y="2041"/>
                  <a:pt x="2604" y="2041"/>
                </a:cubicBezTo>
                <a:cubicBezTo>
                  <a:pt x="2604" y="2040"/>
                  <a:pt x="2604" y="2040"/>
                  <a:pt x="2604" y="2040"/>
                </a:cubicBezTo>
                <a:cubicBezTo>
                  <a:pt x="2604" y="2040"/>
                  <a:pt x="2604" y="2040"/>
                  <a:pt x="2604" y="2040"/>
                </a:cubicBezTo>
                <a:cubicBezTo>
                  <a:pt x="2604" y="2040"/>
                  <a:pt x="2604" y="2040"/>
                  <a:pt x="2604" y="2040"/>
                </a:cubicBezTo>
                <a:cubicBezTo>
                  <a:pt x="2603" y="2040"/>
                  <a:pt x="2603" y="2040"/>
                  <a:pt x="2603" y="2040"/>
                </a:cubicBezTo>
                <a:cubicBezTo>
                  <a:pt x="2602" y="2039"/>
                  <a:pt x="2602" y="2039"/>
                  <a:pt x="2602" y="2039"/>
                </a:cubicBezTo>
                <a:cubicBezTo>
                  <a:pt x="2601" y="2039"/>
                  <a:pt x="2601" y="2038"/>
                  <a:pt x="2600" y="2038"/>
                </a:cubicBezTo>
                <a:cubicBezTo>
                  <a:pt x="2600" y="2038"/>
                  <a:pt x="2599" y="2038"/>
                  <a:pt x="2599" y="2038"/>
                </a:cubicBezTo>
                <a:cubicBezTo>
                  <a:pt x="2599" y="2038"/>
                  <a:pt x="2599" y="2037"/>
                  <a:pt x="2598" y="2037"/>
                </a:cubicBezTo>
                <a:cubicBezTo>
                  <a:pt x="2598" y="2037"/>
                  <a:pt x="2598" y="2037"/>
                  <a:pt x="2598" y="2037"/>
                </a:cubicBezTo>
                <a:cubicBezTo>
                  <a:pt x="2597" y="2037"/>
                  <a:pt x="2597" y="2037"/>
                  <a:pt x="2596" y="2036"/>
                </a:cubicBezTo>
                <a:cubicBezTo>
                  <a:pt x="2596" y="2036"/>
                  <a:pt x="2595" y="2036"/>
                  <a:pt x="2595" y="2036"/>
                </a:cubicBezTo>
                <a:cubicBezTo>
                  <a:pt x="2595" y="2036"/>
                  <a:pt x="2595" y="2036"/>
                  <a:pt x="2595" y="2036"/>
                </a:cubicBezTo>
                <a:cubicBezTo>
                  <a:pt x="2594" y="2036"/>
                  <a:pt x="2594" y="2036"/>
                  <a:pt x="2593" y="2036"/>
                </a:cubicBezTo>
                <a:cubicBezTo>
                  <a:pt x="2593" y="2036"/>
                  <a:pt x="2593" y="2036"/>
                  <a:pt x="2593" y="2036"/>
                </a:cubicBezTo>
                <a:cubicBezTo>
                  <a:pt x="2593" y="2036"/>
                  <a:pt x="2593" y="2036"/>
                  <a:pt x="2593" y="2036"/>
                </a:cubicBezTo>
                <a:cubicBezTo>
                  <a:pt x="2593" y="2036"/>
                  <a:pt x="2592" y="2035"/>
                  <a:pt x="2592" y="2035"/>
                </a:cubicBezTo>
                <a:cubicBezTo>
                  <a:pt x="2591" y="2035"/>
                  <a:pt x="2591" y="2035"/>
                  <a:pt x="2590" y="2035"/>
                </a:cubicBezTo>
                <a:cubicBezTo>
                  <a:pt x="2590" y="2035"/>
                  <a:pt x="2589" y="2035"/>
                  <a:pt x="2589" y="2035"/>
                </a:cubicBezTo>
                <a:cubicBezTo>
                  <a:pt x="2589" y="2035"/>
                  <a:pt x="2588" y="2035"/>
                  <a:pt x="2588" y="2035"/>
                </a:cubicBezTo>
                <a:cubicBezTo>
                  <a:pt x="2588" y="2035"/>
                  <a:pt x="2588" y="2035"/>
                  <a:pt x="2588" y="2035"/>
                </a:cubicBezTo>
                <a:cubicBezTo>
                  <a:pt x="2532" y="1809"/>
                  <a:pt x="2532" y="1809"/>
                  <a:pt x="2532" y="1809"/>
                </a:cubicBezTo>
                <a:cubicBezTo>
                  <a:pt x="2532" y="1809"/>
                  <a:pt x="2532" y="1809"/>
                  <a:pt x="2532" y="1809"/>
                </a:cubicBezTo>
                <a:cubicBezTo>
                  <a:pt x="2533" y="1809"/>
                  <a:pt x="2533" y="1809"/>
                  <a:pt x="2533" y="1808"/>
                </a:cubicBezTo>
                <a:cubicBezTo>
                  <a:pt x="2533" y="1808"/>
                  <a:pt x="2533" y="1808"/>
                  <a:pt x="2534" y="1808"/>
                </a:cubicBezTo>
                <a:cubicBezTo>
                  <a:pt x="2534" y="1808"/>
                  <a:pt x="2534" y="1808"/>
                  <a:pt x="2534" y="1808"/>
                </a:cubicBezTo>
                <a:cubicBezTo>
                  <a:pt x="2534" y="1808"/>
                  <a:pt x="2534" y="1808"/>
                  <a:pt x="2534" y="1808"/>
                </a:cubicBezTo>
                <a:cubicBezTo>
                  <a:pt x="2534" y="1808"/>
                  <a:pt x="2535" y="1807"/>
                  <a:pt x="2535" y="1807"/>
                </a:cubicBezTo>
                <a:cubicBezTo>
                  <a:pt x="2535" y="1807"/>
                  <a:pt x="2536" y="1807"/>
                  <a:pt x="2536" y="1806"/>
                </a:cubicBezTo>
                <a:cubicBezTo>
                  <a:pt x="2536" y="1806"/>
                  <a:pt x="2537" y="1806"/>
                  <a:pt x="2537" y="1806"/>
                </a:cubicBezTo>
                <a:cubicBezTo>
                  <a:pt x="2537" y="1805"/>
                  <a:pt x="2538" y="1805"/>
                  <a:pt x="2538" y="1805"/>
                </a:cubicBezTo>
                <a:cubicBezTo>
                  <a:pt x="2538" y="1805"/>
                  <a:pt x="2538" y="1805"/>
                  <a:pt x="2538" y="1805"/>
                </a:cubicBezTo>
                <a:cubicBezTo>
                  <a:pt x="2538" y="1805"/>
                  <a:pt x="2538" y="1804"/>
                  <a:pt x="2538" y="1804"/>
                </a:cubicBezTo>
                <a:cubicBezTo>
                  <a:pt x="2539" y="1804"/>
                  <a:pt x="2539" y="1804"/>
                  <a:pt x="2539" y="1803"/>
                </a:cubicBezTo>
                <a:cubicBezTo>
                  <a:pt x="2539" y="1803"/>
                  <a:pt x="2540" y="1803"/>
                  <a:pt x="2540" y="1803"/>
                </a:cubicBezTo>
                <a:cubicBezTo>
                  <a:pt x="2540" y="1802"/>
                  <a:pt x="2541" y="1802"/>
                  <a:pt x="2541" y="1801"/>
                </a:cubicBezTo>
                <a:cubicBezTo>
                  <a:pt x="2541" y="1801"/>
                  <a:pt x="2542" y="1801"/>
                  <a:pt x="2542" y="1800"/>
                </a:cubicBezTo>
                <a:cubicBezTo>
                  <a:pt x="2542" y="1800"/>
                  <a:pt x="2542" y="1800"/>
                  <a:pt x="2542" y="1800"/>
                </a:cubicBezTo>
                <a:cubicBezTo>
                  <a:pt x="2542" y="1800"/>
                  <a:pt x="2542" y="1800"/>
                  <a:pt x="2542" y="1800"/>
                </a:cubicBezTo>
                <a:cubicBezTo>
                  <a:pt x="2542" y="1800"/>
                  <a:pt x="2543" y="1799"/>
                  <a:pt x="2543" y="1799"/>
                </a:cubicBezTo>
                <a:cubicBezTo>
                  <a:pt x="2543" y="1799"/>
                  <a:pt x="2543" y="1798"/>
                  <a:pt x="2543" y="1798"/>
                </a:cubicBezTo>
                <a:cubicBezTo>
                  <a:pt x="2544" y="1797"/>
                  <a:pt x="2544" y="1797"/>
                  <a:pt x="2544" y="1796"/>
                </a:cubicBezTo>
                <a:cubicBezTo>
                  <a:pt x="2544" y="1796"/>
                  <a:pt x="2544" y="1796"/>
                  <a:pt x="2545" y="1795"/>
                </a:cubicBezTo>
                <a:cubicBezTo>
                  <a:pt x="2545" y="1795"/>
                  <a:pt x="2545" y="1795"/>
                  <a:pt x="2545" y="1795"/>
                </a:cubicBezTo>
                <a:cubicBezTo>
                  <a:pt x="2545" y="1794"/>
                  <a:pt x="2545" y="1794"/>
                  <a:pt x="2545" y="1794"/>
                </a:cubicBezTo>
                <a:cubicBezTo>
                  <a:pt x="2545" y="1793"/>
                  <a:pt x="2546" y="1793"/>
                  <a:pt x="2546" y="1792"/>
                </a:cubicBezTo>
                <a:cubicBezTo>
                  <a:pt x="2546" y="1792"/>
                  <a:pt x="2546" y="1792"/>
                  <a:pt x="2546" y="1791"/>
                </a:cubicBezTo>
                <a:cubicBezTo>
                  <a:pt x="2546" y="1791"/>
                  <a:pt x="2546" y="1791"/>
                  <a:pt x="2546" y="1791"/>
                </a:cubicBezTo>
                <a:cubicBezTo>
                  <a:pt x="2546" y="1791"/>
                  <a:pt x="2546" y="1790"/>
                  <a:pt x="2547" y="1790"/>
                </a:cubicBezTo>
                <a:cubicBezTo>
                  <a:pt x="2547" y="1789"/>
                  <a:pt x="2547" y="1789"/>
                  <a:pt x="2547" y="1789"/>
                </a:cubicBezTo>
                <a:cubicBezTo>
                  <a:pt x="2547" y="1789"/>
                  <a:pt x="2547" y="1788"/>
                  <a:pt x="2547" y="1788"/>
                </a:cubicBezTo>
                <a:cubicBezTo>
                  <a:pt x="2547" y="1788"/>
                  <a:pt x="2547" y="1787"/>
                  <a:pt x="2547" y="1786"/>
                </a:cubicBezTo>
                <a:cubicBezTo>
                  <a:pt x="2547" y="1786"/>
                  <a:pt x="2547" y="1786"/>
                  <a:pt x="2547" y="1785"/>
                </a:cubicBezTo>
                <a:cubicBezTo>
                  <a:pt x="2547" y="1785"/>
                  <a:pt x="2547" y="1784"/>
                  <a:pt x="2547" y="1784"/>
                </a:cubicBezTo>
                <a:cubicBezTo>
                  <a:pt x="2547" y="1784"/>
                  <a:pt x="2547" y="1784"/>
                  <a:pt x="2547" y="1783"/>
                </a:cubicBezTo>
                <a:cubicBezTo>
                  <a:pt x="2547" y="1783"/>
                  <a:pt x="2547" y="1783"/>
                  <a:pt x="2547" y="1782"/>
                </a:cubicBezTo>
                <a:cubicBezTo>
                  <a:pt x="2547" y="1782"/>
                  <a:pt x="2547" y="1781"/>
                  <a:pt x="2547" y="1781"/>
                </a:cubicBezTo>
                <a:cubicBezTo>
                  <a:pt x="2547" y="1780"/>
                  <a:pt x="2547" y="1780"/>
                  <a:pt x="2547" y="1779"/>
                </a:cubicBezTo>
                <a:cubicBezTo>
                  <a:pt x="2547" y="1779"/>
                  <a:pt x="2547" y="1779"/>
                  <a:pt x="2547" y="1778"/>
                </a:cubicBezTo>
                <a:cubicBezTo>
                  <a:pt x="2547" y="1778"/>
                  <a:pt x="2547" y="1778"/>
                  <a:pt x="2547" y="1778"/>
                </a:cubicBezTo>
                <a:cubicBezTo>
                  <a:pt x="2547" y="1777"/>
                  <a:pt x="2547" y="1777"/>
                  <a:pt x="2546" y="1776"/>
                </a:cubicBezTo>
                <a:cubicBezTo>
                  <a:pt x="2546" y="1776"/>
                  <a:pt x="2546" y="1776"/>
                  <a:pt x="2546" y="1776"/>
                </a:cubicBezTo>
                <a:cubicBezTo>
                  <a:pt x="2546" y="1776"/>
                  <a:pt x="2546" y="1775"/>
                  <a:pt x="2546" y="1775"/>
                </a:cubicBezTo>
                <a:cubicBezTo>
                  <a:pt x="2546" y="1775"/>
                  <a:pt x="2546" y="1774"/>
                  <a:pt x="2546" y="1773"/>
                </a:cubicBezTo>
                <a:cubicBezTo>
                  <a:pt x="2546" y="1773"/>
                  <a:pt x="2545" y="1773"/>
                  <a:pt x="2545" y="1773"/>
                </a:cubicBezTo>
                <a:cubicBezTo>
                  <a:pt x="2545" y="1772"/>
                  <a:pt x="2545" y="1772"/>
                  <a:pt x="2545" y="1772"/>
                </a:cubicBezTo>
                <a:cubicBezTo>
                  <a:pt x="2545" y="1772"/>
                  <a:pt x="2545" y="1771"/>
                  <a:pt x="2545" y="1771"/>
                </a:cubicBezTo>
                <a:cubicBezTo>
                  <a:pt x="2544" y="1770"/>
                  <a:pt x="2544" y="1770"/>
                  <a:pt x="2544" y="1769"/>
                </a:cubicBezTo>
                <a:cubicBezTo>
                  <a:pt x="2544" y="1769"/>
                  <a:pt x="2544" y="1769"/>
                  <a:pt x="2544" y="1769"/>
                </a:cubicBezTo>
                <a:cubicBezTo>
                  <a:pt x="2711" y="1608"/>
                  <a:pt x="2711" y="1608"/>
                  <a:pt x="2711" y="1608"/>
                </a:cubicBezTo>
                <a:cubicBezTo>
                  <a:pt x="2712" y="1608"/>
                  <a:pt x="2712" y="1608"/>
                  <a:pt x="2712" y="1608"/>
                </a:cubicBezTo>
                <a:cubicBezTo>
                  <a:pt x="2712" y="1608"/>
                  <a:pt x="2713" y="1608"/>
                  <a:pt x="2713" y="1609"/>
                </a:cubicBezTo>
                <a:cubicBezTo>
                  <a:pt x="2714" y="1609"/>
                  <a:pt x="2714" y="1609"/>
                  <a:pt x="2715" y="1609"/>
                </a:cubicBezTo>
                <a:cubicBezTo>
                  <a:pt x="2715" y="1609"/>
                  <a:pt x="2715" y="1609"/>
                  <a:pt x="2715" y="1610"/>
                </a:cubicBezTo>
                <a:cubicBezTo>
                  <a:pt x="2715" y="1610"/>
                  <a:pt x="2716" y="1610"/>
                  <a:pt x="2716" y="1610"/>
                </a:cubicBezTo>
                <a:cubicBezTo>
                  <a:pt x="2717" y="1610"/>
                  <a:pt x="2717" y="1610"/>
                  <a:pt x="2718" y="1610"/>
                </a:cubicBezTo>
                <a:cubicBezTo>
                  <a:pt x="2718" y="1610"/>
                  <a:pt x="2718" y="1611"/>
                  <a:pt x="2718" y="1611"/>
                </a:cubicBezTo>
                <a:cubicBezTo>
                  <a:pt x="2719" y="1611"/>
                  <a:pt x="2719" y="1611"/>
                  <a:pt x="2719" y="1611"/>
                </a:cubicBezTo>
                <a:cubicBezTo>
                  <a:pt x="2719" y="1611"/>
                  <a:pt x="2720" y="1611"/>
                  <a:pt x="2720" y="1611"/>
                </a:cubicBezTo>
                <a:cubicBezTo>
                  <a:pt x="2720" y="1611"/>
                  <a:pt x="2721" y="1611"/>
                  <a:pt x="2721" y="1611"/>
                </a:cubicBezTo>
                <a:cubicBezTo>
                  <a:pt x="2721" y="1611"/>
                  <a:pt x="2721" y="1611"/>
                  <a:pt x="2722" y="1611"/>
                </a:cubicBezTo>
                <a:cubicBezTo>
                  <a:pt x="2722" y="1612"/>
                  <a:pt x="2723" y="1612"/>
                  <a:pt x="2723" y="1612"/>
                </a:cubicBezTo>
                <a:cubicBezTo>
                  <a:pt x="2724" y="1612"/>
                  <a:pt x="2724" y="1612"/>
                  <a:pt x="2724" y="1612"/>
                </a:cubicBezTo>
                <a:cubicBezTo>
                  <a:pt x="2724" y="1612"/>
                  <a:pt x="2725" y="1612"/>
                  <a:pt x="2725" y="1612"/>
                </a:cubicBezTo>
                <a:cubicBezTo>
                  <a:pt x="2725" y="1612"/>
                  <a:pt x="2725" y="1612"/>
                  <a:pt x="2726" y="1612"/>
                </a:cubicBezTo>
                <a:cubicBezTo>
                  <a:pt x="2726" y="1612"/>
                  <a:pt x="2726" y="1612"/>
                  <a:pt x="2726" y="1612"/>
                </a:cubicBezTo>
                <a:cubicBezTo>
                  <a:pt x="2727" y="1612"/>
                  <a:pt x="2727" y="1612"/>
                  <a:pt x="2728" y="1612"/>
                </a:cubicBezTo>
                <a:cubicBezTo>
                  <a:pt x="2728" y="1612"/>
                  <a:pt x="2728" y="1612"/>
                  <a:pt x="2729" y="1612"/>
                </a:cubicBezTo>
                <a:cubicBezTo>
                  <a:pt x="2729" y="1612"/>
                  <a:pt x="2730" y="1612"/>
                  <a:pt x="2730" y="1612"/>
                </a:cubicBezTo>
                <a:cubicBezTo>
                  <a:pt x="2730" y="1612"/>
                  <a:pt x="2731" y="1612"/>
                  <a:pt x="2731" y="1612"/>
                </a:cubicBezTo>
                <a:cubicBezTo>
                  <a:pt x="2731" y="1612"/>
                  <a:pt x="2731" y="1612"/>
                  <a:pt x="2732" y="1611"/>
                </a:cubicBezTo>
                <a:cubicBezTo>
                  <a:pt x="2732" y="1611"/>
                  <a:pt x="2732" y="1611"/>
                  <a:pt x="2732" y="1611"/>
                </a:cubicBezTo>
                <a:cubicBezTo>
                  <a:pt x="2733" y="1611"/>
                  <a:pt x="2733" y="1611"/>
                  <a:pt x="2734" y="1611"/>
                </a:cubicBezTo>
                <a:cubicBezTo>
                  <a:pt x="2734" y="1611"/>
                  <a:pt x="2734" y="1611"/>
                  <a:pt x="2734" y="1611"/>
                </a:cubicBezTo>
                <a:cubicBezTo>
                  <a:pt x="2734" y="1611"/>
                  <a:pt x="2734" y="1611"/>
                  <a:pt x="2735" y="1611"/>
                </a:cubicBezTo>
                <a:cubicBezTo>
                  <a:pt x="2735" y="1611"/>
                  <a:pt x="2736" y="1610"/>
                  <a:pt x="2736" y="1610"/>
                </a:cubicBezTo>
                <a:cubicBezTo>
                  <a:pt x="2737" y="1610"/>
                  <a:pt x="2737" y="1610"/>
                  <a:pt x="2737" y="1610"/>
                </a:cubicBezTo>
                <a:cubicBezTo>
                  <a:pt x="2737" y="1610"/>
                  <a:pt x="2738" y="1610"/>
                  <a:pt x="2738" y="1610"/>
                </a:cubicBezTo>
                <a:cubicBezTo>
                  <a:pt x="2738" y="1610"/>
                  <a:pt x="2739" y="1609"/>
                  <a:pt x="2739" y="1609"/>
                </a:cubicBezTo>
                <a:cubicBezTo>
                  <a:pt x="2740" y="1609"/>
                  <a:pt x="2740" y="1609"/>
                  <a:pt x="2741" y="1608"/>
                </a:cubicBezTo>
                <a:cubicBezTo>
                  <a:pt x="2741" y="1608"/>
                  <a:pt x="2741" y="1608"/>
                  <a:pt x="2742" y="1608"/>
                </a:cubicBezTo>
                <a:cubicBezTo>
                  <a:pt x="2742" y="1608"/>
                  <a:pt x="2742" y="1608"/>
                  <a:pt x="2743" y="1607"/>
                </a:cubicBezTo>
                <a:cubicBezTo>
                  <a:pt x="2743" y="1607"/>
                  <a:pt x="2743" y="1607"/>
                  <a:pt x="2743" y="1607"/>
                </a:cubicBezTo>
                <a:cubicBezTo>
                  <a:pt x="2743" y="1607"/>
                  <a:pt x="2743" y="1607"/>
                  <a:pt x="2743" y="1607"/>
                </a:cubicBezTo>
                <a:cubicBezTo>
                  <a:pt x="2743" y="1607"/>
                  <a:pt x="2744" y="1607"/>
                  <a:pt x="2744" y="1606"/>
                </a:cubicBezTo>
                <a:cubicBezTo>
                  <a:pt x="2744" y="1606"/>
                  <a:pt x="2745" y="1606"/>
                  <a:pt x="2745" y="1605"/>
                </a:cubicBezTo>
                <a:cubicBezTo>
                  <a:pt x="2746" y="1605"/>
                  <a:pt x="2746" y="1605"/>
                  <a:pt x="2746" y="1605"/>
                </a:cubicBezTo>
                <a:cubicBezTo>
                  <a:pt x="2747" y="1604"/>
                  <a:pt x="2747" y="1604"/>
                  <a:pt x="2747" y="1604"/>
                </a:cubicBezTo>
                <a:cubicBezTo>
                  <a:pt x="2747" y="1604"/>
                  <a:pt x="2747" y="1604"/>
                  <a:pt x="2747" y="1604"/>
                </a:cubicBezTo>
                <a:cubicBezTo>
                  <a:pt x="2747" y="1603"/>
                  <a:pt x="2748" y="1603"/>
                  <a:pt x="2748" y="1603"/>
                </a:cubicBezTo>
                <a:cubicBezTo>
                  <a:pt x="2748" y="1603"/>
                  <a:pt x="2748" y="1603"/>
                  <a:pt x="2748" y="1602"/>
                </a:cubicBezTo>
                <a:cubicBezTo>
                  <a:pt x="2749" y="1602"/>
                  <a:pt x="2749" y="1602"/>
                  <a:pt x="2749" y="1602"/>
                </a:cubicBezTo>
                <a:cubicBezTo>
                  <a:pt x="2750" y="1601"/>
                  <a:pt x="2750" y="1601"/>
                  <a:pt x="2750" y="1600"/>
                </a:cubicBezTo>
                <a:cubicBezTo>
                  <a:pt x="2751" y="1600"/>
                  <a:pt x="2751" y="1600"/>
                  <a:pt x="2751" y="1599"/>
                </a:cubicBezTo>
                <a:cubicBezTo>
                  <a:pt x="2751" y="1599"/>
                  <a:pt x="2751" y="1599"/>
                  <a:pt x="2751" y="1599"/>
                </a:cubicBezTo>
                <a:cubicBezTo>
                  <a:pt x="2751" y="1599"/>
                  <a:pt x="2751" y="1599"/>
                  <a:pt x="2751" y="1599"/>
                </a:cubicBezTo>
                <a:cubicBezTo>
                  <a:pt x="2752" y="1598"/>
                  <a:pt x="2752" y="1598"/>
                  <a:pt x="2752" y="1598"/>
                </a:cubicBezTo>
                <a:cubicBezTo>
                  <a:pt x="2752" y="1598"/>
                  <a:pt x="2752" y="1598"/>
                  <a:pt x="2752" y="1598"/>
                </a:cubicBezTo>
                <a:cubicBezTo>
                  <a:pt x="2976" y="1662"/>
                  <a:pt x="2976" y="1662"/>
                  <a:pt x="2976" y="1662"/>
                </a:cubicBezTo>
                <a:cubicBezTo>
                  <a:pt x="2976" y="1662"/>
                  <a:pt x="2976" y="1662"/>
                  <a:pt x="2976" y="1662"/>
                </a:cubicBezTo>
                <a:cubicBezTo>
                  <a:pt x="2976" y="1663"/>
                  <a:pt x="2976" y="1663"/>
                  <a:pt x="2976" y="1664"/>
                </a:cubicBezTo>
                <a:cubicBezTo>
                  <a:pt x="2976" y="1664"/>
                  <a:pt x="2976" y="1664"/>
                  <a:pt x="2976" y="1665"/>
                </a:cubicBezTo>
                <a:cubicBezTo>
                  <a:pt x="2976" y="1665"/>
                  <a:pt x="2976" y="1666"/>
                  <a:pt x="2976" y="1667"/>
                </a:cubicBezTo>
                <a:cubicBezTo>
                  <a:pt x="2976" y="1667"/>
                  <a:pt x="2976" y="1667"/>
                  <a:pt x="2976" y="1668"/>
                </a:cubicBezTo>
                <a:cubicBezTo>
                  <a:pt x="2976" y="1668"/>
                  <a:pt x="2976" y="1668"/>
                  <a:pt x="2976" y="1668"/>
                </a:cubicBezTo>
                <a:cubicBezTo>
                  <a:pt x="2976" y="1669"/>
                  <a:pt x="2976" y="1669"/>
                  <a:pt x="2976" y="1670"/>
                </a:cubicBezTo>
                <a:cubicBezTo>
                  <a:pt x="2976" y="1670"/>
                  <a:pt x="2976" y="1670"/>
                  <a:pt x="2977" y="1670"/>
                </a:cubicBezTo>
                <a:cubicBezTo>
                  <a:pt x="2977" y="1670"/>
                  <a:pt x="2977" y="1670"/>
                  <a:pt x="2977" y="1671"/>
                </a:cubicBezTo>
                <a:cubicBezTo>
                  <a:pt x="2977" y="1671"/>
                  <a:pt x="2977" y="1672"/>
                  <a:pt x="2977" y="1672"/>
                </a:cubicBezTo>
                <a:cubicBezTo>
                  <a:pt x="2977" y="1673"/>
                  <a:pt x="2977" y="1673"/>
                  <a:pt x="2978" y="1673"/>
                </a:cubicBezTo>
                <a:cubicBezTo>
                  <a:pt x="2978" y="1673"/>
                  <a:pt x="2978" y="1674"/>
                  <a:pt x="2978" y="1674"/>
                </a:cubicBezTo>
                <a:cubicBezTo>
                  <a:pt x="2978" y="1674"/>
                  <a:pt x="2978" y="1675"/>
                  <a:pt x="2978" y="1675"/>
                </a:cubicBezTo>
                <a:cubicBezTo>
                  <a:pt x="2979" y="1676"/>
                  <a:pt x="2979" y="1676"/>
                  <a:pt x="2979" y="1677"/>
                </a:cubicBezTo>
                <a:cubicBezTo>
                  <a:pt x="2979" y="1677"/>
                  <a:pt x="2979" y="1677"/>
                  <a:pt x="2980" y="1678"/>
                </a:cubicBezTo>
                <a:cubicBezTo>
                  <a:pt x="2980" y="1678"/>
                  <a:pt x="2980" y="1678"/>
                  <a:pt x="2980" y="1679"/>
                </a:cubicBezTo>
                <a:cubicBezTo>
                  <a:pt x="2980" y="1679"/>
                  <a:pt x="2980" y="1679"/>
                  <a:pt x="2980" y="1679"/>
                </a:cubicBezTo>
                <a:cubicBezTo>
                  <a:pt x="2980" y="1679"/>
                  <a:pt x="2980" y="1679"/>
                  <a:pt x="2981" y="1679"/>
                </a:cubicBezTo>
                <a:cubicBezTo>
                  <a:pt x="2981" y="1679"/>
                  <a:pt x="2981" y="1680"/>
                  <a:pt x="2981" y="1680"/>
                </a:cubicBezTo>
                <a:cubicBezTo>
                  <a:pt x="2981" y="1680"/>
                  <a:pt x="2982" y="1681"/>
                  <a:pt x="2982" y="1681"/>
                </a:cubicBezTo>
                <a:cubicBezTo>
                  <a:pt x="2982" y="1682"/>
                  <a:pt x="2983" y="1682"/>
                  <a:pt x="2983" y="1682"/>
                </a:cubicBezTo>
                <a:cubicBezTo>
                  <a:pt x="2983" y="1683"/>
                  <a:pt x="2984" y="1683"/>
                  <a:pt x="2984" y="1683"/>
                </a:cubicBezTo>
                <a:cubicBezTo>
                  <a:pt x="2984" y="1683"/>
                  <a:pt x="2984" y="1683"/>
                  <a:pt x="2984" y="1683"/>
                </a:cubicBezTo>
                <a:cubicBezTo>
                  <a:pt x="2984" y="1684"/>
                  <a:pt x="2984" y="1684"/>
                  <a:pt x="2984" y="1684"/>
                </a:cubicBezTo>
                <a:cubicBezTo>
                  <a:pt x="2984" y="1684"/>
                  <a:pt x="2985" y="1684"/>
                  <a:pt x="2985" y="1685"/>
                </a:cubicBezTo>
                <a:cubicBezTo>
                  <a:pt x="2985" y="1685"/>
                  <a:pt x="2986" y="1685"/>
                  <a:pt x="2986" y="1685"/>
                </a:cubicBezTo>
                <a:cubicBezTo>
                  <a:pt x="2986" y="1686"/>
                  <a:pt x="2987" y="1686"/>
                  <a:pt x="2987" y="1686"/>
                </a:cubicBezTo>
                <a:cubicBezTo>
                  <a:pt x="2988" y="1687"/>
                  <a:pt x="2988" y="1687"/>
                  <a:pt x="2988" y="1687"/>
                </a:cubicBezTo>
                <a:cubicBezTo>
                  <a:pt x="2988" y="1687"/>
                  <a:pt x="2988" y="1687"/>
                  <a:pt x="2988" y="1687"/>
                </a:cubicBezTo>
                <a:cubicBezTo>
                  <a:pt x="2988" y="1687"/>
                  <a:pt x="2989" y="1687"/>
                  <a:pt x="2989" y="1687"/>
                </a:cubicBezTo>
                <a:cubicBezTo>
                  <a:pt x="2989" y="1688"/>
                  <a:pt x="2989" y="1688"/>
                  <a:pt x="2990" y="1688"/>
                </a:cubicBezTo>
                <a:cubicBezTo>
                  <a:pt x="2990" y="1688"/>
                  <a:pt x="2990" y="1688"/>
                  <a:pt x="2991" y="1689"/>
                </a:cubicBezTo>
                <a:cubicBezTo>
                  <a:pt x="2991" y="1689"/>
                  <a:pt x="2992" y="1689"/>
                  <a:pt x="2992" y="1689"/>
                </a:cubicBezTo>
                <a:cubicBezTo>
                  <a:pt x="2993" y="1690"/>
                  <a:pt x="2993" y="1690"/>
                  <a:pt x="2993" y="1690"/>
                </a:cubicBezTo>
                <a:cubicBezTo>
                  <a:pt x="2994" y="1690"/>
                  <a:pt x="2994" y="1690"/>
                  <a:pt x="2994" y="1690"/>
                </a:cubicBezTo>
                <a:cubicBezTo>
                  <a:pt x="2994" y="1690"/>
                  <a:pt x="2995" y="1691"/>
                  <a:pt x="2995" y="1691"/>
                </a:cubicBezTo>
                <a:cubicBezTo>
                  <a:pt x="2995" y="1691"/>
                  <a:pt x="2996" y="1691"/>
                  <a:pt x="2996" y="1691"/>
                </a:cubicBezTo>
                <a:cubicBezTo>
                  <a:pt x="2997" y="1691"/>
                  <a:pt x="2997" y="1691"/>
                  <a:pt x="2997" y="1691"/>
                </a:cubicBezTo>
                <a:cubicBezTo>
                  <a:pt x="2997" y="1691"/>
                  <a:pt x="2997" y="1692"/>
                  <a:pt x="2998" y="1692"/>
                </a:cubicBezTo>
                <a:cubicBezTo>
                  <a:pt x="2998" y="1692"/>
                  <a:pt x="2998" y="1692"/>
                  <a:pt x="2999" y="1692"/>
                </a:cubicBezTo>
                <a:cubicBezTo>
                  <a:pt x="2999" y="1692"/>
                  <a:pt x="2999" y="1692"/>
                  <a:pt x="3000" y="1692"/>
                </a:cubicBezTo>
                <a:cubicBezTo>
                  <a:pt x="3000" y="1692"/>
                  <a:pt x="3000" y="1692"/>
                  <a:pt x="3000" y="1692"/>
                </a:cubicBezTo>
                <a:cubicBezTo>
                  <a:pt x="3000" y="1633"/>
                  <a:pt x="3000" y="1633"/>
                  <a:pt x="3000" y="1633"/>
                </a:cubicBezTo>
                <a:cubicBezTo>
                  <a:pt x="2999" y="1634"/>
                  <a:pt x="2999" y="1634"/>
                  <a:pt x="2999" y="1634"/>
                </a:cubicBezTo>
                <a:cubicBezTo>
                  <a:pt x="2999" y="1634"/>
                  <a:pt x="2998" y="1634"/>
                  <a:pt x="2998" y="1634"/>
                </a:cubicBezTo>
                <a:cubicBezTo>
                  <a:pt x="2998" y="1634"/>
                  <a:pt x="2998" y="1634"/>
                  <a:pt x="2998" y="1634"/>
                </a:cubicBezTo>
                <a:cubicBezTo>
                  <a:pt x="2997" y="1634"/>
                  <a:pt x="2996" y="1634"/>
                  <a:pt x="2996" y="1635"/>
                </a:cubicBezTo>
                <a:cubicBezTo>
                  <a:pt x="2996" y="1635"/>
                  <a:pt x="2995" y="1635"/>
                  <a:pt x="2995" y="1635"/>
                </a:cubicBezTo>
                <a:cubicBezTo>
                  <a:pt x="2995" y="1635"/>
                  <a:pt x="2995" y="1635"/>
                  <a:pt x="2995" y="1635"/>
                </a:cubicBezTo>
                <a:cubicBezTo>
                  <a:pt x="2994" y="1635"/>
                  <a:pt x="2994" y="1635"/>
                  <a:pt x="2993" y="1636"/>
                </a:cubicBezTo>
                <a:cubicBezTo>
                  <a:pt x="2993" y="1636"/>
                  <a:pt x="2992" y="1636"/>
                  <a:pt x="2992" y="1636"/>
                </a:cubicBezTo>
                <a:cubicBezTo>
                  <a:pt x="2991" y="1636"/>
                  <a:pt x="2991" y="1637"/>
                  <a:pt x="2991" y="1637"/>
                </a:cubicBezTo>
                <a:cubicBezTo>
                  <a:pt x="2990" y="1637"/>
                  <a:pt x="2990" y="1637"/>
                  <a:pt x="2990" y="1637"/>
                </a:cubicBezTo>
                <a:cubicBezTo>
                  <a:pt x="2990" y="1638"/>
                  <a:pt x="2990" y="1638"/>
                  <a:pt x="2989" y="1638"/>
                </a:cubicBezTo>
                <a:cubicBezTo>
                  <a:pt x="2989" y="1638"/>
                  <a:pt x="2989" y="1638"/>
                  <a:pt x="2989" y="1638"/>
                </a:cubicBezTo>
                <a:cubicBezTo>
                  <a:pt x="2989" y="1638"/>
                  <a:pt x="2989" y="1638"/>
                  <a:pt x="2988" y="1638"/>
                </a:cubicBezTo>
                <a:cubicBezTo>
                  <a:pt x="2988" y="1639"/>
                  <a:pt x="2987" y="1639"/>
                  <a:pt x="2987" y="1639"/>
                </a:cubicBezTo>
                <a:cubicBezTo>
                  <a:pt x="2987" y="1640"/>
                  <a:pt x="2986" y="1640"/>
                  <a:pt x="2986" y="1640"/>
                </a:cubicBezTo>
                <a:cubicBezTo>
                  <a:pt x="2986" y="1640"/>
                  <a:pt x="2986" y="1641"/>
                  <a:pt x="2985" y="1641"/>
                </a:cubicBezTo>
                <a:cubicBezTo>
                  <a:pt x="2985" y="1641"/>
                  <a:pt x="2985" y="1641"/>
                  <a:pt x="2985" y="1641"/>
                </a:cubicBezTo>
                <a:cubicBezTo>
                  <a:pt x="2985" y="1641"/>
                  <a:pt x="2985" y="1641"/>
                  <a:pt x="2985" y="1641"/>
                </a:cubicBezTo>
                <a:cubicBezTo>
                  <a:pt x="2985" y="1641"/>
                  <a:pt x="2985" y="1641"/>
                  <a:pt x="2985" y="1641"/>
                </a:cubicBezTo>
                <a:cubicBezTo>
                  <a:pt x="2984" y="1642"/>
                  <a:pt x="2984" y="1642"/>
                  <a:pt x="2984" y="1642"/>
                </a:cubicBezTo>
                <a:cubicBezTo>
                  <a:pt x="2984" y="1643"/>
                  <a:pt x="2983" y="1643"/>
                  <a:pt x="2983" y="1643"/>
                </a:cubicBezTo>
                <a:cubicBezTo>
                  <a:pt x="2983" y="1644"/>
                  <a:pt x="2982" y="1644"/>
                  <a:pt x="2982" y="1645"/>
                </a:cubicBezTo>
                <a:cubicBezTo>
                  <a:pt x="2982" y="1645"/>
                  <a:pt x="2982" y="1645"/>
                  <a:pt x="2982" y="1645"/>
                </a:cubicBezTo>
                <a:cubicBezTo>
                  <a:pt x="2981" y="1645"/>
                  <a:pt x="2981" y="1645"/>
                  <a:pt x="2981" y="1645"/>
                </a:cubicBezTo>
                <a:cubicBezTo>
                  <a:pt x="2981" y="1646"/>
                  <a:pt x="2981" y="1646"/>
                  <a:pt x="2981" y="1646"/>
                </a:cubicBezTo>
                <a:cubicBezTo>
                  <a:pt x="2981" y="1646"/>
                  <a:pt x="2981" y="1646"/>
                  <a:pt x="2981" y="1646"/>
                </a:cubicBezTo>
                <a:cubicBezTo>
                  <a:pt x="2981" y="1646"/>
                  <a:pt x="2980" y="1647"/>
                  <a:pt x="2980" y="1647"/>
                </a:cubicBezTo>
                <a:cubicBezTo>
                  <a:pt x="2980" y="1647"/>
                  <a:pt x="2980" y="1647"/>
                  <a:pt x="2980" y="1647"/>
                </a:cubicBezTo>
                <a:cubicBezTo>
                  <a:pt x="2757" y="1582"/>
                  <a:pt x="2757" y="1582"/>
                  <a:pt x="2757" y="1582"/>
                </a:cubicBezTo>
                <a:cubicBezTo>
                  <a:pt x="2757" y="1582"/>
                  <a:pt x="2757" y="1582"/>
                  <a:pt x="2757" y="1582"/>
                </a:cubicBezTo>
                <a:cubicBezTo>
                  <a:pt x="2757" y="1582"/>
                  <a:pt x="2757" y="1582"/>
                  <a:pt x="2757" y="1581"/>
                </a:cubicBezTo>
                <a:cubicBezTo>
                  <a:pt x="2757" y="1581"/>
                  <a:pt x="2757" y="1580"/>
                  <a:pt x="2757" y="1580"/>
                </a:cubicBezTo>
                <a:cubicBezTo>
                  <a:pt x="2756" y="1579"/>
                  <a:pt x="2756" y="1579"/>
                  <a:pt x="2756" y="1578"/>
                </a:cubicBezTo>
                <a:cubicBezTo>
                  <a:pt x="2756" y="1578"/>
                  <a:pt x="2756" y="1577"/>
                  <a:pt x="2756" y="1577"/>
                </a:cubicBezTo>
                <a:cubicBezTo>
                  <a:pt x="2756" y="1577"/>
                  <a:pt x="2756" y="1577"/>
                  <a:pt x="2756" y="1577"/>
                </a:cubicBezTo>
                <a:cubicBezTo>
                  <a:pt x="2756" y="1576"/>
                  <a:pt x="2756" y="1576"/>
                  <a:pt x="2756" y="1576"/>
                </a:cubicBezTo>
                <a:cubicBezTo>
                  <a:pt x="2756" y="1575"/>
                  <a:pt x="2756" y="1575"/>
                  <a:pt x="2756" y="1575"/>
                </a:cubicBezTo>
                <a:cubicBezTo>
                  <a:pt x="2756" y="1575"/>
                  <a:pt x="2756" y="1575"/>
                  <a:pt x="2756" y="1575"/>
                </a:cubicBezTo>
                <a:cubicBezTo>
                  <a:pt x="2756" y="1575"/>
                  <a:pt x="2756" y="1574"/>
                  <a:pt x="2756" y="1574"/>
                </a:cubicBezTo>
                <a:cubicBezTo>
                  <a:pt x="2755" y="1573"/>
                  <a:pt x="2755" y="1573"/>
                  <a:pt x="2755" y="1572"/>
                </a:cubicBezTo>
                <a:cubicBezTo>
                  <a:pt x="2755" y="1572"/>
                  <a:pt x="2755" y="1572"/>
                  <a:pt x="2755" y="1572"/>
                </a:cubicBezTo>
                <a:cubicBezTo>
                  <a:pt x="2755" y="1571"/>
                  <a:pt x="2755" y="1571"/>
                  <a:pt x="2754" y="1571"/>
                </a:cubicBezTo>
                <a:cubicBezTo>
                  <a:pt x="2754" y="1571"/>
                  <a:pt x="2754" y="1570"/>
                  <a:pt x="2754" y="1570"/>
                </a:cubicBezTo>
                <a:cubicBezTo>
                  <a:pt x="2754" y="1569"/>
                  <a:pt x="2753" y="1569"/>
                  <a:pt x="2753" y="1568"/>
                </a:cubicBezTo>
                <a:cubicBezTo>
                  <a:pt x="2753" y="1568"/>
                  <a:pt x="2753" y="1568"/>
                  <a:pt x="2753" y="1568"/>
                </a:cubicBezTo>
                <a:cubicBezTo>
                  <a:pt x="2753" y="1567"/>
                  <a:pt x="2753" y="1567"/>
                  <a:pt x="2753" y="1567"/>
                </a:cubicBezTo>
                <a:cubicBezTo>
                  <a:pt x="2752" y="1567"/>
                  <a:pt x="2752" y="1567"/>
                  <a:pt x="2752" y="1566"/>
                </a:cubicBezTo>
                <a:cubicBezTo>
                  <a:pt x="2752" y="1566"/>
                  <a:pt x="2752" y="1566"/>
                  <a:pt x="2752" y="1566"/>
                </a:cubicBezTo>
                <a:cubicBezTo>
                  <a:pt x="2752" y="1566"/>
                  <a:pt x="2752" y="1566"/>
                  <a:pt x="2752" y="1566"/>
                </a:cubicBezTo>
                <a:cubicBezTo>
                  <a:pt x="2752" y="1565"/>
                  <a:pt x="2751" y="1565"/>
                  <a:pt x="2751" y="1565"/>
                </a:cubicBezTo>
                <a:cubicBezTo>
                  <a:pt x="2751" y="1564"/>
                  <a:pt x="2750" y="1564"/>
                  <a:pt x="2750" y="1563"/>
                </a:cubicBezTo>
                <a:cubicBezTo>
                  <a:pt x="2750" y="1563"/>
                  <a:pt x="2750" y="1563"/>
                  <a:pt x="2750" y="1563"/>
                </a:cubicBezTo>
                <a:cubicBezTo>
                  <a:pt x="2750" y="1563"/>
                  <a:pt x="2749" y="1563"/>
                  <a:pt x="2749" y="1562"/>
                </a:cubicBezTo>
                <a:cubicBezTo>
                  <a:pt x="2749" y="1562"/>
                  <a:pt x="2749" y="1562"/>
                  <a:pt x="2748" y="1561"/>
                </a:cubicBezTo>
                <a:cubicBezTo>
                  <a:pt x="2748" y="1561"/>
                  <a:pt x="2748" y="1561"/>
                  <a:pt x="2748" y="1561"/>
                </a:cubicBezTo>
                <a:cubicBezTo>
                  <a:pt x="2748" y="1561"/>
                  <a:pt x="2748" y="1561"/>
                  <a:pt x="2748" y="1561"/>
                </a:cubicBezTo>
                <a:cubicBezTo>
                  <a:pt x="2748" y="1561"/>
                  <a:pt x="2748" y="1561"/>
                  <a:pt x="2747" y="1560"/>
                </a:cubicBezTo>
                <a:cubicBezTo>
                  <a:pt x="2747" y="1560"/>
                  <a:pt x="2747" y="1560"/>
                  <a:pt x="2746" y="1559"/>
                </a:cubicBezTo>
                <a:cubicBezTo>
                  <a:pt x="2746" y="1559"/>
                  <a:pt x="2745" y="1559"/>
                  <a:pt x="2745" y="1558"/>
                </a:cubicBezTo>
                <a:cubicBezTo>
                  <a:pt x="2745" y="1558"/>
                  <a:pt x="2744" y="1558"/>
                  <a:pt x="2744" y="1558"/>
                </a:cubicBezTo>
                <a:cubicBezTo>
                  <a:pt x="2744" y="1558"/>
                  <a:pt x="2744" y="1558"/>
                  <a:pt x="2744" y="1558"/>
                </a:cubicBezTo>
                <a:cubicBezTo>
                  <a:pt x="2744" y="1557"/>
                  <a:pt x="2744" y="1557"/>
                  <a:pt x="2744" y="1557"/>
                </a:cubicBezTo>
                <a:cubicBezTo>
                  <a:pt x="2743" y="1557"/>
                  <a:pt x="2743" y="1557"/>
                  <a:pt x="2743" y="1557"/>
                </a:cubicBezTo>
                <a:cubicBezTo>
                  <a:pt x="2742" y="1556"/>
                  <a:pt x="2742" y="1556"/>
                  <a:pt x="2742" y="1556"/>
                </a:cubicBezTo>
                <a:cubicBezTo>
                  <a:pt x="2741" y="1556"/>
                  <a:pt x="2741" y="1556"/>
                  <a:pt x="2740" y="1555"/>
                </a:cubicBezTo>
                <a:cubicBezTo>
                  <a:pt x="2740" y="1555"/>
                  <a:pt x="2739" y="1555"/>
                  <a:pt x="2739" y="1555"/>
                </a:cubicBezTo>
                <a:cubicBezTo>
                  <a:pt x="2739" y="1555"/>
                  <a:pt x="2739" y="1555"/>
                  <a:pt x="2739" y="1555"/>
                </a:cubicBezTo>
                <a:cubicBezTo>
                  <a:pt x="2738" y="1555"/>
                  <a:pt x="2738" y="1555"/>
                  <a:pt x="2738" y="1554"/>
                </a:cubicBezTo>
                <a:cubicBezTo>
                  <a:pt x="2738" y="1554"/>
                  <a:pt x="2738" y="1554"/>
                  <a:pt x="2738" y="1554"/>
                </a:cubicBezTo>
                <a:cubicBezTo>
                  <a:pt x="2737" y="1554"/>
                  <a:pt x="2736" y="1554"/>
                  <a:pt x="2736" y="1554"/>
                </a:cubicBezTo>
                <a:cubicBezTo>
                  <a:pt x="2736" y="1553"/>
                  <a:pt x="2735" y="1553"/>
                  <a:pt x="2735" y="1553"/>
                </a:cubicBezTo>
                <a:cubicBezTo>
                  <a:pt x="2735" y="1553"/>
                  <a:pt x="2735" y="1553"/>
                  <a:pt x="2735" y="1553"/>
                </a:cubicBezTo>
                <a:cubicBezTo>
                  <a:pt x="2734" y="1553"/>
                  <a:pt x="2734" y="1553"/>
                  <a:pt x="2733" y="1553"/>
                </a:cubicBezTo>
                <a:cubicBezTo>
                  <a:pt x="2733" y="1553"/>
                  <a:pt x="2733" y="1553"/>
                  <a:pt x="2733" y="1553"/>
                </a:cubicBezTo>
                <a:cubicBezTo>
                  <a:pt x="2732" y="1553"/>
                  <a:pt x="2732" y="1553"/>
                  <a:pt x="2732" y="1553"/>
                </a:cubicBezTo>
                <a:cubicBezTo>
                  <a:pt x="2731" y="1552"/>
                  <a:pt x="2731" y="1552"/>
                  <a:pt x="2730" y="1552"/>
                </a:cubicBezTo>
                <a:cubicBezTo>
                  <a:pt x="2730" y="1552"/>
                  <a:pt x="2729" y="1552"/>
                  <a:pt x="2729" y="1552"/>
                </a:cubicBezTo>
                <a:cubicBezTo>
                  <a:pt x="2728" y="1552"/>
                  <a:pt x="2728" y="1552"/>
                  <a:pt x="2728" y="1552"/>
                </a:cubicBezTo>
                <a:cubicBezTo>
                  <a:pt x="2728" y="1552"/>
                  <a:pt x="2728" y="1552"/>
                  <a:pt x="2728" y="1552"/>
                </a:cubicBezTo>
                <a:cubicBezTo>
                  <a:pt x="2672" y="1326"/>
                  <a:pt x="2672" y="1326"/>
                  <a:pt x="2672" y="1326"/>
                </a:cubicBezTo>
                <a:cubicBezTo>
                  <a:pt x="2683" y="1320"/>
                  <a:pt x="2690" y="1306"/>
                  <a:pt x="2686" y="1293"/>
                </a:cubicBezTo>
                <a:cubicBezTo>
                  <a:pt x="2682" y="1277"/>
                  <a:pt x="2666" y="1267"/>
                  <a:pt x="2650" y="1271"/>
                </a:cubicBezTo>
                <a:cubicBezTo>
                  <a:pt x="2634" y="1275"/>
                  <a:pt x="2624" y="1291"/>
                  <a:pt x="2628" y="1307"/>
                </a:cubicBezTo>
                <a:cubicBezTo>
                  <a:pt x="2632" y="1321"/>
                  <a:pt x="2643" y="1330"/>
                  <a:pt x="2656" y="1330"/>
                </a:cubicBezTo>
                <a:cubicBezTo>
                  <a:pt x="2712" y="1556"/>
                  <a:pt x="2712" y="1556"/>
                  <a:pt x="2712" y="1556"/>
                </a:cubicBezTo>
                <a:cubicBezTo>
                  <a:pt x="2712" y="1556"/>
                  <a:pt x="2712" y="1556"/>
                  <a:pt x="2712" y="1556"/>
                </a:cubicBezTo>
                <a:cubicBezTo>
                  <a:pt x="2712" y="1556"/>
                  <a:pt x="2711" y="1556"/>
                  <a:pt x="2711" y="1557"/>
                </a:cubicBezTo>
                <a:cubicBezTo>
                  <a:pt x="2711" y="1557"/>
                  <a:pt x="2711" y="1557"/>
                  <a:pt x="2711" y="1557"/>
                </a:cubicBezTo>
                <a:cubicBezTo>
                  <a:pt x="2711" y="1557"/>
                  <a:pt x="2711" y="1557"/>
                  <a:pt x="2710" y="1557"/>
                </a:cubicBezTo>
                <a:cubicBezTo>
                  <a:pt x="2710" y="1557"/>
                  <a:pt x="2710" y="1557"/>
                  <a:pt x="2709" y="1558"/>
                </a:cubicBezTo>
                <a:cubicBezTo>
                  <a:pt x="2709" y="1558"/>
                  <a:pt x="2709" y="1558"/>
                  <a:pt x="2708" y="1559"/>
                </a:cubicBezTo>
                <a:cubicBezTo>
                  <a:pt x="2708" y="1559"/>
                  <a:pt x="2708" y="1559"/>
                  <a:pt x="2707" y="1559"/>
                </a:cubicBezTo>
                <a:cubicBezTo>
                  <a:pt x="2707" y="1560"/>
                  <a:pt x="2707" y="1560"/>
                  <a:pt x="2707" y="1560"/>
                </a:cubicBezTo>
                <a:cubicBezTo>
                  <a:pt x="2706" y="1560"/>
                  <a:pt x="2706" y="1560"/>
                  <a:pt x="2706" y="1560"/>
                </a:cubicBezTo>
                <a:cubicBezTo>
                  <a:pt x="2706" y="1560"/>
                  <a:pt x="2706" y="1560"/>
                  <a:pt x="2706" y="1560"/>
                </a:cubicBezTo>
                <a:cubicBezTo>
                  <a:pt x="2706" y="1560"/>
                  <a:pt x="2706" y="1561"/>
                  <a:pt x="2706" y="1561"/>
                </a:cubicBezTo>
                <a:cubicBezTo>
                  <a:pt x="2706" y="1561"/>
                  <a:pt x="2705" y="1561"/>
                  <a:pt x="2705" y="1562"/>
                </a:cubicBezTo>
                <a:cubicBezTo>
                  <a:pt x="2705" y="1562"/>
                  <a:pt x="2704" y="1562"/>
                  <a:pt x="2704" y="1562"/>
                </a:cubicBezTo>
                <a:cubicBezTo>
                  <a:pt x="2704" y="1563"/>
                  <a:pt x="2703" y="1563"/>
                  <a:pt x="2703" y="1564"/>
                </a:cubicBezTo>
                <a:cubicBezTo>
                  <a:pt x="2703" y="1564"/>
                  <a:pt x="2703" y="1564"/>
                  <a:pt x="2703" y="1564"/>
                </a:cubicBezTo>
                <a:cubicBezTo>
                  <a:pt x="2703" y="1564"/>
                  <a:pt x="2703" y="1565"/>
                  <a:pt x="2702" y="1565"/>
                </a:cubicBezTo>
                <a:cubicBezTo>
                  <a:pt x="2702" y="1565"/>
                  <a:pt x="2702" y="1565"/>
                  <a:pt x="2702" y="1565"/>
                </a:cubicBezTo>
                <a:cubicBezTo>
                  <a:pt x="2702" y="1565"/>
                  <a:pt x="2702" y="1565"/>
                  <a:pt x="2702" y="1565"/>
                </a:cubicBezTo>
                <a:cubicBezTo>
                  <a:pt x="2702" y="1566"/>
                  <a:pt x="2702" y="1566"/>
                  <a:pt x="2701" y="1566"/>
                </a:cubicBezTo>
                <a:cubicBezTo>
                  <a:pt x="2701" y="1566"/>
                  <a:pt x="2701" y="1567"/>
                  <a:pt x="2701" y="1567"/>
                </a:cubicBezTo>
                <a:cubicBezTo>
                  <a:pt x="2701" y="1568"/>
                  <a:pt x="2700" y="1568"/>
                  <a:pt x="2700" y="1569"/>
                </a:cubicBezTo>
                <a:cubicBezTo>
                  <a:pt x="2700" y="1569"/>
                  <a:pt x="2700" y="1569"/>
                  <a:pt x="2699" y="1570"/>
                </a:cubicBezTo>
                <a:cubicBezTo>
                  <a:pt x="2699" y="1570"/>
                  <a:pt x="2699" y="1570"/>
                  <a:pt x="2699" y="1570"/>
                </a:cubicBezTo>
                <a:cubicBezTo>
                  <a:pt x="2699" y="1571"/>
                  <a:pt x="2699" y="1571"/>
                  <a:pt x="2699" y="1571"/>
                </a:cubicBezTo>
                <a:cubicBezTo>
                  <a:pt x="2699" y="1572"/>
                  <a:pt x="2699" y="1572"/>
                  <a:pt x="2698" y="1573"/>
                </a:cubicBezTo>
                <a:cubicBezTo>
                  <a:pt x="2698" y="1573"/>
                  <a:pt x="2698" y="1573"/>
                  <a:pt x="2698" y="1574"/>
                </a:cubicBezTo>
                <a:cubicBezTo>
                  <a:pt x="2698" y="1574"/>
                  <a:pt x="2698" y="1574"/>
                  <a:pt x="2698" y="1574"/>
                </a:cubicBezTo>
                <a:cubicBezTo>
                  <a:pt x="2698" y="1574"/>
                  <a:pt x="2698" y="1575"/>
                  <a:pt x="2698" y="1575"/>
                </a:cubicBezTo>
                <a:cubicBezTo>
                  <a:pt x="2698" y="1576"/>
                  <a:pt x="2698" y="1576"/>
                  <a:pt x="2698" y="1576"/>
                </a:cubicBezTo>
                <a:cubicBezTo>
                  <a:pt x="2697" y="1576"/>
                  <a:pt x="2697" y="1577"/>
                  <a:pt x="2697" y="1577"/>
                </a:cubicBezTo>
                <a:cubicBezTo>
                  <a:pt x="2697" y="1577"/>
                  <a:pt x="2697" y="1578"/>
                  <a:pt x="2697" y="1579"/>
                </a:cubicBezTo>
                <a:cubicBezTo>
                  <a:pt x="2697" y="1579"/>
                  <a:pt x="2697" y="1579"/>
                  <a:pt x="2697" y="1580"/>
                </a:cubicBezTo>
                <a:cubicBezTo>
                  <a:pt x="2697" y="1580"/>
                  <a:pt x="2697" y="1580"/>
                  <a:pt x="2697" y="1580"/>
                </a:cubicBezTo>
                <a:cubicBezTo>
                  <a:pt x="2697" y="1580"/>
                  <a:pt x="2697" y="1580"/>
                  <a:pt x="2697" y="1580"/>
                </a:cubicBezTo>
                <a:cubicBezTo>
                  <a:pt x="2697" y="1581"/>
                  <a:pt x="2697" y="1581"/>
                  <a:pt x="2697" y="1581"/>
                </a:cubicBezTo>
                <a:cubicBezTo>
                  <a:pt x="2697" y="1581"/>
                  <a:pt x="2697" y="1581"/>
                  <a:pt x="2697" y="1582"/>
                </a:cubicBezTo>
                <a:cubicBezTo>
                  <a:pt x="2697" y="1582"/>
                  <a:pt x="2697" y="1582"/>
                  <a:pt x="2697" y="1583"/>
                </a:cubicBezTo>
                <a:cubicBezTo>
                  <a:pt x="2697" y="1583"/>
                  <a:pt x="2697" y="1583"/>
                  <a:pt x="2697" y="1583"/>
                </a:cubicBezTo>
                <a:cubicBezTo>
                  <a:pt x="2697" y="1583"/>
                  <a:pt x="2697" y="1584"/>
                  <a:pt x="2697" y="1584"/>
                </a:cubicBezTo>
                <a:cubicBezTo>
                  <a:pt x="2697" y="1585"/>
                  <a:pt x="2697" y="1585"/>
                  <a:pt x="2697" y="1586"/>
                </a:cubicBezTo>
                <a:cubicBezTo>
                  <a:pt x="2697" y="1586"/>
                  <a:pt x="2697" y="1587"/>
                  <a:pt x="2697" y="1587"/>
                </a:cubicBezTo>
                <a:cubicBezTo>
                  <a:pt x="2697" y="1587"/>
                  <a:pt x="2697" y="1587"/>
                  <a:pt x="2697" y="1587"/>
                </a:cubicBezTo>
                <a:cubicBezTo>
                  <a:pt x="2697" y="1588"/>
                  <a:pt x="2698" y="1588"/>
                  <a:pt x="2698" y="1589"/>
                </a:cubicBezTo>
                <a:cubicBezTo>
                  <a:pt x="2698" y="1589"/>
                  <a:pt x="2698" y="1589"/>
                  <a:pt x="2698" y="1589"/>
                </a:cubicBezTo>
                <a:cubicBezTo>
                  <a:pt x="2698" y="1589"/>
                  <a:pt x="2698" y="1590"/>
                  <a:pt x="2698" y="1590"/>
                </a:cubicBezTo>
                <a:cubicBezTo>
                  <a:pt x="2698" y="1591"/>
                  <a:pt x="2698" y="1591"/>
                  <a:pt x="2698" y="1592"/>
                </a:cubicBezTo>
                <a:cubicBezTo>
                  <a:pt x="2699" y="1592"/>
                  <a:pt x="2699" y="1592"/>
                  <a:pt x="2699" y="1592"/>
                </a:cubicBezTo>
                <a:cubicBezTo>
                  <a:pt x="2699" y="1593"/>
                  <a:pt x="2699" y="1593"/>
                  <a:pt x="2699" y="1593"/>
                </a:cubicBezTo>
                <a:cubicBezTo>
                  <a:pt x="2699" y="1593"/>
                  <a:pt x="2699" y="1594"/>
                  <a:pt x="2700" y="1594"/>
                </a:cubicBezTo>
                <a:cubicBezTo>
                  <a:pt x="2700" y="1595"/>
                  <a:pt x="2700" y="1595"/>
                  <a:pt x="2700" y="1596"/>
                </a:cubicBezTo>
                <a:cubicBezTo>
                  <a:pt x="2700" y="1596"/>
                  <a:pt x="2700" y="1596"/>
                  <a:pt x="2700" y="1596"/>
                </a:cubicBezTo>
                <a:cubicBezTo>
                  <a:pt x="2533" y="1757"/>
                  <a:pt x="2533" y="1757"/>
                  <a:pt x="2533" y="1757"/>
                </a:cubicBezTo>
                <a:cubicBezTo>
                  <a:pt x="2533" y="1757"/>
                  <a:pt x="2532" y="1757"/>
                  <a:pt x="2532" y="1757"/>
                </a:cubicBezTo>
                <a:cubicBezTo>
                  <a:pt x="2532" y="1757"/>
                  <a:pt x="2531" y="1757"/>
                  <a:pt x="2531" y="1756"/>
                </a:cubicBezTo>
                <a:cubicBezTo>
                  <a:pt x="2530" y="1756"/>
                  <a:pt x="2530" y="1756"/>
                  <a:pt x="2530" y="1756"/>
                </a:cubicBezTo>
                <a:cubicBezTo>
                  <a:pt x="2529" y="1756"/>
                  <a:pt x="2529" y="1756"/>
                  <a:pt x="2529" y="1756"/>
                </a:cubicBezTo>
                <a:cubicBezTo>
                  <a:pt x="2529" y="1755"/>
                  <a:pt x="2528" y="1755"/>
                  <a:pt x="2528" y="1755"/>
                </a:cubicBezTo>
                <a:cubicBezTo>
                  <a:pt x="2528" y="1755"/>
                  <a:pt x="2527" y="1755"/>
                  <a:pt x="2527" y="1755"/>
                </a:cubicBezTo>
                <a:cubicBezTo>
                  <a:pt x="2526" y="1755"/>
                  <a:pt x="2526" y="1754"/>
                  <a:pt x="2526" y="1754"/>
                </a:cubicBezTo>
                <a:cubicBezTo>
                  <a:pt x="2526" y="1754"/>
                  <a:pt x="2526" y="1754"/>
                  <a:pt x="2525" y="1754"/>
                </a:cubicBezTo>
                <a:cubicBezTo>
                  <a:pt x="2525" y="1754"/>
                  <a:pt x="2524" y="1754"/>
                  <a:pt x="2524" y="1754"/>
                </a:cubicBezTo>
                <a:cubicBezTo>
                  <a:pt x="2524" y="1754"/>
                  <a:pt x="2524" y="1754"/>
                  <a:pt x="2523" y="1754"/>
                </a:cubicBezTo>
                <a:cubicBezTo>
                  <a:pt x="2523" y="1754"/>
                  <a:pt x="2523" y="1754"/>
                  <a:pt x="2522" y="1754"/>
                </a:cubicBezTo>
                <a:cubicBezTo>
                  <a:pt x="2522" y="1754"/>
                  <a:pt x="2521" y="1753"/>
                  <a:pt x="2521" y="1753"/>
                </a:cubicBezTo>
                <a:cubicBezTo>
                  <a:pt x="2520" y="1753"/>
                  <a:pt x="2520" y="1753"/>
                  <a:pt x="2520" y="1753"/>
                </a:cubicBezTo>
                <a:cubicBezTo>
                  <a:pt x="2519" y="1753"/>
                  <a:pt x="2519" y="1753"/>
                  <a:pt x="2518" y="1753"/>
                </a:cubicBezTo>
                <a:cubicBezTo>
                  <a:pt x="2518" y="1753"/>
                  <a:pt x="2518" y="1753"/>
                  <a:pt x="2518" y="1753"/>
                </a:cubicBezTo>
                <a:cubicBezTo>
                  <a:pt x="2517" y="1753"/>
                  <a:pt x="2517" y="1753"/>
                  <a:pt x="2517" y="1753"/>
                </a:cubicBezTo>
                <a:cubicBezTo>
                  <a:pt x="2516" y="1753"/>
                  <a:pt x="2516" y="1753"/>
                  <a:pt x="2515" y="1753"/>
                </a:cubicBezTo>
                <a:cubicBezTo>
                  <a:pt x="2515" y="1753"/>
                  <a:pt x="2514" y="1753"/>
                  <a:pt x="2514" y="1753"/>
                </a:cubicBezTo>
                <a:cubicBezTo>
                  <a:pt x="2513" y="1753"/>
                  <a:pt x="2513" y="1754"/>
                  <a:pt x="2513" y="1754"/>
                </a:cubicBezTo>
                <a:cubicBezTo>
                  <a:pt x="2512" y="1754"/>
                  <a:pt x="2512" y="1754"/>
                  <a:pt x="2512" y="1754"/>
                </a:cubicBezTo>
                <a:cubicBezTo>
                  <a:pt x="2512" y="1754"/>
                  <a:pt x="2511" y="1754"/>
                  <a:pt x="2511" y="1754"/>
                </a:cubicBezTo>
                <a:cubicBezTo>
                  <a:pt x="2510" y="1754"/>
                  <a:pt x="2510" y="1754"/>
                  <a:pt x="2510" y="1754"/>
                </a:cubicBezTo>
                <a:cubicBezTo>
                  <a:pt x="2510" y="1754"/>
                  <a:pt x="2510" y="1754"/>
                  <a:pt x="2509" y="1754"/>
                </a:cubicBezTo>
                <a:cubicBezTo>
                  <a:pt x="2509" y="1754"/>
                  <a:pt x="2508" y="1755"/>
                  <a:pt x="2508" y="1755"/>
                </a:cubicBezTo>
                <a:cubicBezTo>
                  <a:pt x="2508" y="1755"/>
                  <a:pt x="2507" y="1755"/>
                  <a:pt x="2507" y="1755"/>
                </a:cubicBezTo>
                <a:cubicBezTo>
                  <a:pt x="2507" y="1755"/>
                  <a:pt x="2507" y="1755"/>
                  <a:pt x="2506" y="1755"/>
                </a:cubicBezTo>
                <a:cubicBezTo>
                  <a:pt x="2506" y="1755"/>
                  <a:pt x="2506" y="1756"/>
                  <a:pt x="2505" y="1756"/>
                </a:cubicBezTo>
                <a:cubicBezTo>
                  <a:pt x="2505" y="1756"/>
                  <a:pt x="2504" y="1756"/>
                  <a:pt x="2504" y="1757"/>
                </a:cubicBezTo>
                <a:cubicBezTo>
                  <a:pt x="2503" y="1757"/>
                  <a:pt x="2503" y="1757"/>
                  <a:pt x="2503" y="1757"/>
                </a:cubicBezTo>
                <a:cubicBezTo>
                  <a:pt x="2502" y="1757"/>
                  <a:pt x="2502" y="1757"/>
                  <a:pt x="2502" y="1758"/>
                </a:cubicBezTo>
                <a:cubicBezTo>
                  <a:pt x="2502" y="1758"/>
                  <a:pt x="2501" y="1758"/>
                  <a:pt x="2501" y="1758"/>
                </a:cubicBezTo>
                <a:cubicBezTo>
                  <a:pt x="2501" y="1758"/>
                  <a:pt x="2501" y="1758"/>
                  <a:pt x="2501" y="1758"/>
                </a:cubicBezTo>
                <a:cubicBezTo>
                  <a:pt x="2501" y="1758"/>
                  <a:pt x="2500" y="1758"/>
                  <a:pt x="2500" y="1759"/>
                </a:cubicBezTo>
                <a:cubicBezTo>
                  <a:pt x="2500" y="1759"/>
                  <a:pt x="2499" y="1759"/>
                  <a:pt x="2499" y="1760"/>
                </a:cubicBezTo>
                <a:cubicBezTo>
                  <a:pt x="2498" y="1760"/>
                  <a:pt x="2498" y="1760"/>
                  <a:pt x="2498" y="1760"/>
                </a:cubicBezTo>
                <a:cubicBezTo>
                  <a:pt x="2498" y="1761"/>
                  <a:pt x="2497" y="1761"/>
                  <a:pt x="2497" y="1761"/>
                </a:cubicBezTo>
                <a:cubicBezTo>
                  <a:pt x="2497" y="1761"/>
                  <a:pt x="2497" y="1761"/>
                  <a:pt x="2497" y="1761"/>
                </a:cubicBezTo>
                <a:cubicBezTo>
                  <a:pt x="2497" y="1762"/>
                  <a:pt x="2497" y="1762"/>
                  <a:pt x="2497" y="1762"/>
                </a:cubicBezTo>
                <a:cubicBezTo>
                  <a:pt x="2496" y="1762"/>
                  <a:pt x="2496" y="1762"/>
                  <a:pt x="2496" y="1763"/>
                </a:cubicBezTo>
                <a:cubicBezTo>
                  <a:pt x="2495" y="1763"/>
                  <a:pt x="2495" y="1763"/>
                  <a:pt x="2495" y="1764"/>
                </a:cubicBezTo>
                <a:cubicBezTo>
                  <a:pt x="2494" y="1764"/>
                  <a:pt x="2494" y="1764"/>
                  <a:pt x="2494" y="1765"/>
                </a:cubicBezTo>
                <a:cubicBezTo>
                  <a:pt x="2494" y="1765"/>
                  <a:pt x="2493" y="1765"/>
                  <a:pt x="2493" y="1766"/>
                </a:cubicBezTo>
                <a:cubicBezTo>
                  <a:pt x="2493" y="1766"/>
                  <a:pt x="2493" y="1766"/>
                  <a:pt x="2493" y="1766"/>
                </a:cubicBezTo>
                <a:cubicBezTo>
                  <a:pt x="2493" y="1766"/>
                  <a:pt x="2493" y="1766"/>
                  <a:pt x="2493" y="1766"/>
                </a:cubicBezTo>
                <a:cubicBezTo>
                  <a:pt x="2493" y="1767"/>
                  <a:pt x="2492" y="1767"/>
                  <a:pt x="2492" y="1767"/>
                </a:cubicBezTo>
                <a:cubicBezTo>
                  <a:pt x="2492" y="1767"/>
                  <a:pt x="2492" y="1767"/>
                  <a:pt x="2492" y="1767"/>
                </a:cubicBezTo>
                <a:cubicBezTo>
                  <a:pt x="2268" y="1703"/>
                  <a:pt x="2268" y="1703"/>
                  <a:pt x="2268" y="1703"/>
                </a:cubicBezTo>
                <a:cubicBezTo>
                  <a:pt x="2268" y="1703"/>
                  <a:pt x="2268" y="1703"/>
                  <a:pt x="2268" y="1703"/>
                </a:cubicBezTo>
                <a:cubicBezTo>
                  <a:pt x="2268" y="1702"/>
                  <a:pt x="2269" y="1702"/>
                  <a:pt x="2268" y="1701"/>
                </a:cubicBezTo>
                <a:cubicBezTo>
                  <a:pt x="2268" y="1701"/>
                  <a:pt x="2268" y="1701"/>
                  <a:pt x="2268" y="1700"/>
                </a:cubicBezTo>
                <a:cubicBezTo>
                  <a:pt x="2268" y="1700"/>
                  <a:pt x="2268" y="1699"/>
                  <a:pt x="2268" y="1698"/>
                </a:cubicBezTo>
                <a:cubicBezTo>
                  <a:pt x="2268" y="1698"/>
                  <a:pt x="2268" y="1698"/>
                  <a:pt x="2268" y="1697"/>
                </a:cubicBezTo>
                <a:cubicBezTo>
                  <a:pt x="2268" y="1697"/>
                  <a:pt x="2268" y="1697"/>
                  <a:pt x="2268" y="1697"/>
                </a:cubicBezTo>
                <a:cubicBezTo>
                  <a:pt x="2268" y="1696"/>
                  <a:pt x="2268" y="1696"/>
                  <a:pt x="2268" y="1695"/>
                </a:cubicBezTo>
                <a:cubicBezTo>
                  <a:pt x="2268" y="1695"/>
                  <a:pt x="2268" y="1695"/>
                  <a:pt x="2268" y="1695"/>
                </a:cubicBezTo>
                <a:cubicBezTo>
                  <a:pt x="2268" y="1695"/>
                  <a:pt x="2267" y="1695"/>
                  <a:pt x="2267" y="1694"/>
                </a:cubicBezTo>
                <a:cubicBezTo>
                  <a:pt x="2267" y="1694"/>
                  <a:pt x="2267" y="1693"/>
                  <a:pt x="2267" y="1693"/>
                </a:cubicBezTo>
                <a:cubicBezTo>
                  <a:pt x="2267" y="1692"/>
                  <a:pt x="2267" y="1692"/>
                  <a:pt x="2267" y="1692"/>
                </a:cubicBezTo>
                <a:cubicBezTo>
                  <a:pt x="2267" y="1692"/>
                  <a:pt x="2266" y="1691"/>
                  <a:pt x="2266" y="1691"/>
                </a:cubicBezTo>
                <a:cubicBezTo>
                  <a:pt x="2266" y="1691"/>
                  <a:pt x="2266" y="1690"/>
                  <a:pt x="2266" y="1690"/>
                </a:cubicBezTo>
                <a:cubicBezTo>
                  <a:pt x="2266" y="1689"/>
                  <a:pt x="2265" y="1689"/>
                  <a:pt x="2265" y="1688"/>
                </a:cubicBezTo>
                <a:cubicBezTo>
                  <a:pt x="2265" y="1688"/>
                  <a:pt x="2265" y="1688"/>
                  <a:pt x="2265" y="1687"/>
                </a:cubicBezTo>
                <a:cubicBezTo>
                  <a:pt x="2264" y="1687"/>
                  <a:pt x="2264" y="1687"/>
                  <a:pt x="2264" y="1686"/>
                </a:cubicBezTo>
                <a:cubicBezTo>
                  <a:pt x="2264" y="1686"/>
                  <a:pt x="2264" y="1686"/>
                  <a:pt x="2264" y="1686"/>
                </a:cubicBezTo>
                <a:cubicBezTo>
                  <a:pt x="2264" y="1686"/>
                  <a:pt x="2264" y="1686"/>
                  <a:pt x="2264" y="1686"/>
                </a:cubicBezTo>
                <a:cubicBezTo>
                  <a:pt x="2263" y="1686"/>
                  <a:pt x="2263" y="1685"/>
                  <a:pt x="2263" y="1685"/>
                </a:cubicBezTo>
                <a:cubicBezTo>
                  <a:pt x="2263" y="1685"/>
                  <a:pt x="2262" y="1684"/>
                  <a:pt x="2262" y="1684"/>
                </a:cubicBezTo>
                <a:cubicBezTo>
                  <a:pt x="2262" y="1683"/>
                  <a:pt x="2261" y="1683"/>
                  <a:pt x="2261" y="1683"/>
                </a:cubicBezTo>
                <a:cubicBezTo>
                  <a:pt x="2261" y="1682"/>
                  <a:pt x="2261" y="1682"/>
                  <a:pt x="2260" y="1682"/>
                </a:cubicBezTo>
                <a:cubicBezTo>
                  <a:pt x="2260" y="1682"/>
                  <a:pt x="2260" y="1682"/>
                  <a:pt x="2260" y="1682"/>
                </a:cubicBezTo>
                <a:cubicBezTo>
                  <a:pt x="2260" y="1682"/>
                  <a:pt x="2260" y="1681"/>
                  <a:pt x="2260" y="1681"/>
                </a:cubicBezTo>
                <a:cubicBezTo>
                  <a:pt x="2260" y="1681"/>
                  <a:pt x="2259" y="1681"/>
                  <a:pt x="2259" y="1681"/>
                </a:cubicBezTo>
                <a:cubicBezTo>
                  <a:pt x="2259" y="1680"/>
                  <a:pt x="2258" y="1680"/>
                  <a:pt x="2258" y="1680"/>
                </a:cubicBezTo>
                <a:cubicBezTo>
                  <a:pt x="2258" y="1679"/>
                  <a:pt x="2257" y="1679"/>
                  <a:pt x="2257" y="1679"/>
                </a:cubicBezTo>
                <a:cubicBezTo>
                  <a:pt x="2257" y="1678"/>
                  <a:pt x="2256" y="1678"/>
                  <a:pt x="2256" y="1678"/>
                </a:cubicBezTo>
                <a:cubicBezTo>
                  <a:pt x="2256" y="1678"/>
                  <a:pt x="2256" y="1678"/>
                  <a:pt x="2256" y="1678"/>
                </a:cubicBezTo>
                <a:cubicBezTo>
                  <a:pt x="2256" y="1678"/>
                  <a:pt x="2256" y="1678"/>
                  <a:pt x="2255" y="1678"/>
                </a:cubicBezTo>
                <a:cubicBezTo>
                  <a:pt x="2255" y="1677"/>
                  <a:pt x="2255" y="1677"/>
                  <a:pt x="2254" y="1677"/>
                </a:cubicBezTo>
                <a:cubicBezTo>
                  <a:pt x="2254" y="1677"/>
                  <a:pt x="2254" y="1677"/>
                  <a:pt x="2253" y="1676"/>
                </a:cubicBezTo>
                <a:cubicBezTo>
                  <a:pt x="2253" y="1676"/>
                  <a:pt x="2252" y="1676"/>
                  <a:pt x="2252" y="1676"/>
                </a:cubicBezTo>
                <a:cubicBezTo>
                  <a:pt x="2252" y="1675"/>
                  <a:pt x="2251" y="1675"/>
                  <a:pt x="2251" y="1675"/>
                </a:cubicBezTo>
                <a:cubicBezTo>
                  <a:pt x="2251" y="1675"/>
                  <a:pt x="2250" y="1675"/>
                  <a:pt x="2250" y="1675"/>
                </a:cubicBezTo>
                <a:cubicBezTo>
                  <a:pt x="2250" y="1675"/>
                  <a:pt x="2250" y="1675"/>
                  <a:pt x="2249" y="1674"/>
                </a:cubicBezTo>
                <a:cubicBezTo>
                  <a:pt x="2249" y="1674"/>
                  <a:pt x="2248" y="1674"/>
                  <a:pt x="2248" y="1674"/>
                </a:cubicBezTo>
                <a:cubicBezTo>
                  <a:pt x="2247" y="1674"/>
                  <a:pt x="2247" y="1674"/>
                  <a:pt x="2247" y="1674"/>
                </a:cubicBezTo>
                <a:cubicBezTo>
                  <a:pt x="2247" y="1674"/>
                  <a:pt x="2247" y="1674"/>
                  <a:pt x="2247" y="1673"/>
                </a:cubicBezTo>
                <a:cubicBezTo>
                  <a:pt x="2246" y="1673"/>
                  <a:pt x="2246" y="1673"/>
                  <a:pt x="2245" y="1673"/>
                </a:cubicBezTo>
                <a:cubicBezTo>
                  <a:pt x="2245" y="1673"/>
                  <a:pt x="2245" y="1673"/>
                  <a:pt x="2245" y="1673"/>
                </a:cubicBezTo>
                <a:cubicBezTo>
                  <a:pt x="2244" y="1673"/>
                  <a:pt x="2244" y="1673"/>
                  <a:pt x="2244" y="1673"/>
                </a:cubicBezTo>
                <a:cubicBezTo>
                  <a:pt x="2243" y="1673"/>
                  <a:pt x="2243" y="1673"/>
                  <a:pt x="2242" y="1673"/>
                </a:cubicBezTo>
                <a:cubicBezTo>
                  <a:pt x="2242" y="1673"/>
                  <a:pt x="2241" y="1672"/>
                  <a:pt x="2241" y="1672"/>
                </a:cubicBezTo>
                <a:cubicBezTo>
                  <a:pt x="2240" y="1672"/>
                  <a:pt x="2240" y="1672"/>
                  <a:pt x="2240" y="1672"/>
                </a:cubicBezTo>
                <a:cubicBezTo>
                  <a:pt x="2239" y="1672"/>
                  <a:pt x="2239" y="1672"/>
                  <a:pt x="2239" y="1672"/>
                </a:cubicBezTo>
                <a:cubicBezTo>
                  <a:pt x="2184" y="1446"/>
                  <a:pt x="2184" y="1446"/>
                  <a:pt x="2184" y="1446"/>
                </a:cubicBezTo>
                <a:cubicBezTo>
                  <a:pt x="2184" y="1446"/>
                  <a:pt x="2184" y="1446"/>
                  <a:pt x="2184" y="1446"/>
                </a:cubicBezTo>
                <a:cubicBezTo>
                  <a:pt x="2184" y="1446"/>
                  <a:pt x="2185" y="1446"/>
                  <a:pt x="2185" y="1446"/>
                </a:cubicBezTo>
                <a:cubicBezTo>
                  <a:pt x="2185" y="1446"/>
                  <a:pt x="2185" y="1446"/>
                  <a:pt x="2185" y="1446"/>
                </a:cubicBezTo>
                <a:cubicBezTo>
                  <a:pt x="2185" y="1446"/>
                  <a:pt x="2185" y="1445"/>
                  <a:pt x="2185" y="1445"/>
                </a:cubicBezTo>
                <a:cubicBezTo>
                  <a:pt x="2186" y="1445"/>
                  <a:pt x="2186" y="1445"/>
                  <a:pt x="2186" y="1445"/>
                </a:cubicBezTo>
                <a:cubicBezTo>
                  <a:pt x="2187" y="1444"/>
                  <a:pt x="2187" y="1444"/>
                  <a:pt x="2188" y="1444"/>
                </a:cubicBezTo>
                <a:cubicBezTo>
                  <a:pt x="2188" y="1444"/>
                  <a:pt x="2188" y="1443"/>
                  <a:pt x="2189" y="1443"/>
                </a:cubicBezTo>
                <a:cubicBezTo>
                  <a:pt x="2189" y="1443"/>
                  <a:pt x="2189" y="1442"/>
                  <a:pt x="2190" y="1442"/>
                </a:cubicBezTo>
                <a:cubicBezTo>
                  <a:pt x="2190" y="1442"/>
                  <a:pt x="2190" y="1442"/>
                  <a:pt x="2190" y="1442"/>
                </a:cubicBezTo>
                <a:cubicBezTo>
                  <a:pt x="2190" y="1442"/>
                  <a:pt x="2190" y="1442"/>
                  <a:pt x="2190" y="1442"/>
                </a:cubicBezTo>
                <a:cubicBezTo>
                  <a:pt x="2190" y="1442"/>
                  <a:pt x="2191" y="1441"/>
                  <a:pt x="2191" y="1441"/>
                </a:cubicBezTo>
                <a:cubicBezTo>
                  <a:pt x="2191" y="1441"/>
                  <a:pt x="2192" y="1440"/>
                  <a:pt x="2192" y="1440"/>
                </a:cubicBezTo>
                <a:cubicBezTo>
                  <a:pt x="2192" y="1440"/>
                  <a:pt x="2193" y="1439"/>
                  <a:pt x="2193" y="1439"/>
                </a:cubicBezTo>
                <a:cubicBezTo>
                  <a:pt x="2193" y="1438"/>
                  <a:pt x="2193" y="1438"/>
                  <a:pt x="2194" y="1438"/>
                </a:cubicBezTo>
                <a:cubicBezTo>
                  <a:pt x="2194" y="1438"/>
                  <a:pt x="2194" y="1438"/>
                  <a:pt x="2194" y="1438"/>
                </a:cubicBezTo>
                <a:cubicBezTo>
                  <a:pt x="2194" y="1437"/>
                  <a:pt x="2194" y="1437"/>
                  <a:pt x="2194" y="1437"/>
                </a:cubicBezTo>
                <a:cubicBezTo>
                  <a:pt x="2194" y="1437"/>
                  <a:pt x="2194" y="1437"/>
                  <a:pt x="2195" y="1436"/>
                </a:cubicBezTo>
                <a:cubicBezTo>
                  <a:pt x="2195" y="1436"/>
                  <a:pt x="2195" y="1436"/>
                  <a:pt x="2195" y="1435"/>
                </a:cubicBezTo>
                <a:cubicBezTo>
                  <a:pt x="2195" y="1435"/>
                  <a:pt x="2196" y="1434"/>
                  <a:pt x="2196" y="1434"/>
                </a:cubicBezTo>
                <a:cubicBezTo>
                  <a:pt x="2196" y="1433"/>
                  <a:pt x="2196" y="1433"/>
                  <a:pt x="2196" y="1433"/>
                </a:cubicBezTo>
                <a:cubicBezTo>
                  <a:pt x="2197" y="1432"/>
                  <a:pt x="2197" y="1432"/>
                  <a:pt x="2197" y="1432"/>
                </a:cubicBezTo>
                <a:cubicBezTo>
                  <a:pt x="2197" y="1432"/>
                  <a:pt x="2197" y="1431"/>
                  <a:pt x="2197" y="1431"/>
                </a:cubicBezTo>
                <a:cubicBezTo>
                  <a:pt x="2197" y="1431"/>
                  <a:pt x="2197" y="1430"/>
                  <a:pt x="2198" y="1430"/>
                </a:cubicBezTo>
                <a:cubicBezTo>
                  <a:pt x="2198" y="1429"/>
                  <a:pt x="2198" y="1429"/>
                  <a:pt x="2198" y="1429"/>
                </a:cubicBezTo>
                <a:cubicBezTo>
                  <a:pt x="2198" y="1429"/>
                  <a:pt x="2198" y="1429"/>
                  <a:pt x="2198" y="1428"/>
                </a:cubicBezTo>
                <a:cubicBezTo>
                  <a:pt x="2198" y="1428"/>
                  <a:pt x="2198" y="1427"/>
                  <a:pt x="2198" y="1427"/>
                </a:cubicBezTo>
                <a:cubicBezTo>
                  <a:pt x="2198" y="1427"/>
                  <a:pt x="2198" y="1427"/>
                  <a:pt x="2198" y="1426"/>
                </a:cubicBezTo>
                <a:cubicBezTo>
                  <a:pt x="2199" y="1426"/>
                  <a:pt x="2199" y="1426"/>
                  <a:pt x="2199" y="1426"/>
                </a:cubicBezTo>
                <a:cubicBezTo>
                  <a:pt x="2199" y="1425"/>
                  <a:pt x="2199" y="1424"/>
                  <a:pt x="2199" y="1424"/>
                </a:cubicBezTo>
                <a:cubicBezTo>
                  <a:pt x="2199" y="1423"/>
                  <a:pt x="2199" y="1423"/>
                  <a:pt x="2199" y="1423"/>
                </a:cubicBezTo>
                <a:cubicBezTo>
                  <a:pt x="2199" y="1422"/>
                  <a:pt x="2199" y="1422"/>
                  <a:pt x="2199" y="1421"/>
                </a:cubicBezTo>
                <a:cubicBezTo>
                  <a:pt x="2199" y="1421"/>
                  <a:pt x="2199" y="1421"/>
                  <a:pt x="2199" y="1421"/>
                </a:cubicBezTo>
                <a:cubicBezTo>
                  <a:pt x="2199" y="1420"/>
                  <a:pt x="2199" y="1420"/>
                  <a:pt x="2199" y="1420"/>
                </a:cubicBezTo>
                <a:cubicBezTo>
                  <a:pt x="2199" y="1419"/>
                  <a:pt x="2199" y="1419"/>
                  <a:pt x="2199" y="1418"/>
                </a:cubicBezTo>
                <a:cubicBezTo>
                  <a:pt x="2199" y="1418"/>
                  <a:pt x="2199" y="1417"/>
                  <a:pt x="2199" y="1417"/>
                </a:cubicBezTo>
                <a:cubicBezTo>
                  <a:pt x="2199" y="1416"/>
                  <a:pt x="2199" y="1416"/>
                  <a:pt x="2199" y="1416"/>
                </a:cubicBezTo>
                <a:cubicBezTo>
                  <a:pt x="2199" y="1415"/>
                  <a:pt x="2199" y="1415"/>
                  <a:pt x="2199" y="1415"/>
                </a:cubicBezTo>
                <a:cubicBezTo>
                  <a:pt x="2198" y="1415"/>
                  <a:pt x="2198" y="1414"/>
                  <a:pt x="2198" y="1414"/>
                </a:cubicBezTo>
                <a:cubicBezTo>
                  <a:pt x="2198" y="1414"/>
                  <a:pt x="2198" y="1413"/>
                  <a:pt x="2198" y="1413"/>
                </a:cubicBezTo>
                <a:cubicBezTo>
                  <a:pt x="2198" y="1413"/>
                  <a:pt x="2198" y="1413"/>
                  <a:pt x="2198" y="1412"/>
                </a:cubicBezTo>
                <a:cubicBezTo>
                  <a:pt x="2198" y="1412"/>
                  <a:pt x="2198" y="1411"/>
                  <a:pt x="2197" y="1411"/>
                </a:cubicBezTo>
                <a:cubicBezTo>
                  <a:pt x="2197" y="1411"/>
                  <a:pt x="2197" y="1410"/>
                  <a:pt x="2197" y="1410"/>
                </a:cubicBezTo>
                <a:cubicBezTo>
                  <a:pt x="2197" y="1410"/>
                  <a:pt x="2197" y="1410"/>
                  <a:pt x="2197" y="1409"/>
                </a:cubicBezTo>
                <a:cubicBezTo>
                  <a:pt x="2197" y="1409"/>
                  <a:pt x="2197" y="1409"/>
                  <a:pt x="2196" y="1408"/>
                </a:cubicBezTo>
                <a:cubicBezTo>
                  <a:pt x="2196" y="1408"/>
                  <a:pt x="2196" y="1407"/>
                  <a:pt x="2196" y="1407"/>
                </a:cubicBezTo>
                <a:cubicBezTo>
                  <a:pt x="2196" y="1407"/>
                  <a:pt x="2196" y="1406"/>
                  <a:pt x="2195" y="1406"/>
                </a:cubicBezTo>
                <a:cubicBezTo>
                  <a:pt x="2363" y="1245"/>
                  <a:pt x="2363" y="1245"/>
                  <a:pt x="2363" y="1245"/>
                </a:cubicBezTo>
                <a:cubicBezTo>
                  <a:pt x="2364" y="1246"/>
                  <a:pt x="2365" y="1246"/>
                  <a:pt x="2366" y="1247"/>
                </a:cubicBezTo>
                <a:cubicBezTo>
                  <a:pt x="2367" y="1247"/>
                  <a:pt x="2367" y="1247"/>
                  <a:pt x="2367" y="1247"/>
                </a:cubicBezTo>
                <a:cubicBezTo>
                  <a:pt x="2368" y="1247"/>
                  <a:pt x="2368" y="1247"/>
                  <a:pt x="2368" y="1247"/>
                </a:cubicBezTo>
                <a:cubicBezTo>
                  <a:pt x="2369" y="1248"/>
                  <a:pt x="2371" y="1248"/>
                  <a:pt x="2372" y="1249"/>
                </a:cubicBezTo>
                <a:cubicBezTo>
                  <a:pt x="2372" y="1249"/>
                  <a:pt x="2372" y="1249"/>
                  <a:pt x="2373" y="1249"/>
                </a:cubicBezTo>
                <a:cubicBezTo>
                  <a:pt x="2374" y="1249"/>
                  <a:pt x="2375" y="1249"/>
                  <a:pt x="2377" y="1249"/>
                </a:cubicBezTo>
                <a:cubicBezTo>
                  <a:pt x="2377" y="1249"/>
                  <a:pt x="2377" y="1249"/>
                  <a:pt x="2378" y="1249"/>
                </a:cubicBezTo>
                <a:cubicBezTo>
                  <a:pt x="2378" y="1249"/>
                  <a:pt x="2378" y="1249"/>
                  <a:pt x="2378" y="1249"/>
                </a:cubicBezTo>
                <a:cubicBezTo>
                  <a:pt x="2380" y="1249"/>
                  <a:pt x="2382" y="1249"/>
                  <a:pt x="2383" y="1249"/>
                </a:cubicBezTo>
                <a:cubicBezTo>
                  <a:pt x="2384" y="1249"/>
                  <a:pt x="2384" y="1249"/>
                  <a:pt x="2384" y="1249"/>
                </a:cubicBezTo>
                <a:cubicBezTo>
                  <a:pt x="2385" y="1249"/>
                  <a:pt x="2385" y="1249"/>
                  <a:pt x="2386" y="1248"/>
                </a:cubicBezTo>
                <a:cubicBezTo>
                  <a:pt x="2387" y="1248"/>
                  <a:pt x="2388" y="1248"/>
                  <a:pt x="2389" y="1247"/>
                </a:cubicBezTo>
                <a:cubicBezTo>
                  <a:pt x="2389" y="1247"/>
                  <a:pt x="2389" y="1247"/>
                  <a:pt x="2390" y="1247"/>
                </a:cubicBezTo>
                <a:cubicBezTo>
                  <a:pt x="2391" y="1246"/>
                  <a:pt x="2393" y="1246"/>
                  <a:pt x="2394" y="1245"/>
                </a:cubicBezTo>
                <a:cubicBezTo>
                  <a:pt x="2394" y="1245"/>
                  <a:pt x="2395" y="1245"/>
                  <a:pt x="2395" y="1245"/>
                </a:cubicBezTo>
                <a:cubicBezTo>
                  <a:pt x="2396" y="1243"/>
                  <a:pt x="2398" y="1242"/>
                  <a:pt x="2399" y="1241"/>
                </a:cubicBezTo>
                <a:cubicBezTo>
                  <a:pt x="2399" y="1241"/>
                  <a:pt x="2399" y="1241"/>
                  <a:pt x="2399" y="1241"/>
                </a:cubicBezTo>
                <a:cubicBezTo>
                  <a:pt x="2399" y="1241"/>
                  <a:pt x="2399" y="1241"/>
                  <a:pt x="2399" y="1241"/>
                </a:cubicBezTo>
                <a:cubicBezTo>
                  <a:pt x="2401" y="1239"/>
                  <a:pt x="2402" y="1238"/>
                  <a:pt x="2403" y="1237"/>
                </a:cubicBezTo>
                <a:cubicBezTo>
                  <a:pt x="2403" y="1236"/>
                  <a:pt x="2403" y="1236"/>
                  <a:pt x="2403" y="1236"/>
                </a:cubicBezTo>
                <a:cubicBezTo>
                  <a:pt x="2404" y="1235"/>
                  <a:pt x="2405" y="1233"/>
                  <a:pt x="2406" y="1232"/>
                </a:cubicBezTo>
                <a:cubicBezTo>
                  <a:pt x="2406" y="1231"/>
                  <a:pt x="2406" y="1231"/>
                  <a:pt x="2406" y="1231"/>
                </a:cubicBezTo>
                <a:cubicBezTo>
                  <a:pt x="2407" y="1229"/>
                  <a:pt x="2407" y="1228"/>
                  <a:pt x="2408" y="1226"/>
                </a:cubicBezTo>
                <a:cubicBezTo>
                  <a:pt x="2408" y="1226"/>
                  <a:pt x="2408" y="1226"/>
                  <a:pt x="2408" y="1225"/>
                </a:cubicBezTo>
                <a:cubicBezTo>
                  <a:pt x="2408" y="1224"/>
                  <a:pt x="2408" y="1222"/>
                  <a:pt x="2408" y="1220"/>
                </a:cubicBezTo>
                <a:cubicBezTo>
                  <a:pt x="2408" y="1220"/>
                  <a:pt x="2408" y="1220"/>
                  <a:pt x="2408" y="1220"/>
                </a:cubicBezTo>
                <a:cubicBezTo>
                  <a:pt x="2408" y="1218"/>
                  <a:pt x="2408" y="1216"/>
                  <a:pt x="2408" y="1215"/>
                </a:cubicBezTo>
                <a:cubicBezTo>
                  <a:pt x="2408" y="1214"/>
                  <a:pt x="2408" y="1214"/>
                  <a:pt x="2408" y="1214"/>
                </a:cubicBezTo>
                <a:cubicBezTo>
                  <a:pt x="2408" y="1213"/>
                  <a:pt x="2408" y="1213"/>
                  <a:pt x="2408" y="1212"/>
                </a:cubicBezTo>
                <a:cubicBezTo>
                  <a:pt x="2407" y="1211"/>
                  <a:pt x="2407" y="1210"/>
                  <a:pt x="2407" y="1209"/>
                </a:cubicBezTo>
                <a:cubicBezTo>
                  <a:pt x="2406" y="1209"/>
                  <a:pt x="2406" y="1209"/>
                  <a:pt x="2406" y="1208"/>
                </a:cubicBezTo>
                <a:cubicBezTo>
                  <a:pt x="2406" y="1207"/>
                  <a:pt x="2405" y="1205"/>
                  <a:pt x="2404" y="1204"/>
                </a:cubicBezTo>
                <a:cubicBezTo>
                  <a:pt x="2404" y="1203"/>
                  <a:pt x="2404" y="1203"/>
                  <a:pt x="2404" y="1203"/>
                </a:cubicBezTo>
                <a:cubicBezTo>
                  <a:pt x="2403" y="1202"/>
                  <a:pt x="2401" y="1200"/>
                  <a:pt x="2400" y="1199"/>
                </a:cubicBezTo>
                <a:cubicBezTo>
                  <a:pt x="2400" y="1199"/>
                  <a:pt x="2400" y="1199"/>
                  <a:pt x="2400" y="1199"/>
                </a:cubicBezTo>
                <a:cubicBezTo>
                  <a:pt x="2400" y="1199"/>
                  <a:pt x="2400" y="1199"/>
                  <a:pt x="2400" y="1199"/>
                </a:cubicBezTo>
                <a:cubicBezTo>
                  <a:pt x="2399" y="1197"/>
                  <a:pt x="2397" y="1196"/>
                  <a:pt x="2396" y="1195"/>
                </a:cubicBezTo>
                <a:cubicBezTo>
                  <a:pt x="2396" y="1195"/>
                  <a:pt x="2395" y="1195"/>
                  <a:pt x="2395" y="1195"/>
                </a:cubicBezTo>
                <a:cubicBezTo>
                  <a:pt x="2394" y="1194"/>
                  <a:pt x="2392" y="1193"/>
                  <a:pt x="2391" y="1192"/>
                </a:cubicBezTo>
                <a:cubicBezTo>
                  <a:pt x="2390" y="1192"/>
                  <a:pt x="2390" y="1192"/>
                  <a:pt x="2390" y="1192"/>
                </a:cubicBezTo>
                <a:cubicBezTo>
                  <a:pt x="2388" y="1191"/>
                  <a:pt x="2387" y="1191"/>
                  <a:pt x="2385" y="1190"/>
                </a:cubicBezTo>
                <a:cubicBezTo>
                  <a:pt x="2385" y="1190"/>
                  <a:pt x="2385" y="1190"/>
                  <a:pt x="2385" y="1190"/>
                </a:cubicBezTo>
                <a:cubicBezTo>
                  <a:pt x="2383" y="1190"/>
                  <a:pt x="2381" y="1190"/>
                  <a:pt x="2379" y="1190"/>
                </a:cubicBezTo>
                <a:cubicBezTo>
                  <a:pt x="2379" y="1190"/>
                  <a:pt x="2379" y="1190"/>
                  <a:pt x="2379" y="1190"/>
                </a:cubicBezTo>
                <a:cubicBezTo>
                  <a:pt x="2324" y="964"/>
                  <a:pt x="2324" y="964"/>
                  <a:pt x="2324" y="964"/>
                </a:cubicBezTo>
                <a:cubicBezTo>
                  <a:pt x="2324" y="963"/>
                  <a:pt x="2325" y="963"/>
                  <a:pt x="2325" y="963"/>
                </a:cubicBezTo>
                <a:cubicBezTo>
                  <a:pt x="2325" y="963"/>
                  <a:pt x="2325" y="963"/>
                  <a:pt x="2325" y="963"/>
                </a:cubicBezTo>
                <a:cubicBezTo>
                  <a:pt x="2327" y="962"/>
                  <a:pt x="2328" y="961"/>
                  <a:pt x="2330" y="959"/>
                </a:cubicBezTo>
                <a:cubicBezTo>
                  <a:pt x="2330" y="959"/>
                  <a:pt x="2330" y="959"/>
                  <a:pt x="2330" y="959"/>
                </a:cubicBezTo>
                <a:cubicBezTo>
                  <a:pt x="2330" y="959"/>
                  <a:pt x="2330" y="959"/>
                  <a:pt x="2330" y="959"/>
                </a:cubicBezTo>
                <a:cubicBezTo>
                  <a:pt x="2331" y="958"/>
                  <a:pt x="2332" y="956"/>
                  <a:pt x="2334" y="955"/>
                </a:cubicBezTo>
                <a:cubicBezTo>
                  <a:pt x="2334" y="955"/>
                  <a:pt x="2334" y="954"/>
                  <a:pt x="2334" y="954"/>
                </a:cubicBezTo>
                <a:cubicBezTo>
                  <a:pt x="2335" y="953"/>
                  <a:pt x="2336" y="951"/>
                  <a:pt x="2336" y="950"/>
                </a:cubicBezTo>
                <a:cubicBezTo>
                  <a:pt x="2336" y="949"/>
                  <a:pt x="2337" y="949"/>
                  <a:pt x="2337" y="949"/>
                </a:cubicBezTo>
                <a:cubicBezTo>
                  <a:pt x="2337" y="947"/>
                  <a:pt x="2338" y="946"/>
                  <a:pt x="2338" y="944"/>
                </a:cubicBezTo>
                <a:cubicBezTo>
                  <a:pt x="2338" y="944"/>
                  <a:pt x="2338" y="944"/>
                  <a:pt x="2338" y="944"/>
                </a:cubicBezTo>
                <a:cubicBezTo>
                  <a:pt x="2339" y="942"/>
                  <a:pt x="2339" y="940"/>
                  <a:pt x="2339" y="938"/>
                </a:cubicBezTo>
                <a:cubicBezTo>
                  <a:pt x="2339" y="938"/>
                  <a:pt x="2339" y="938"/>
                  <a:pt x="2339" y="938"/>
                </a:cubicBezTo>
                <a:cubicBezTo>
                  <a:pt x="2339" y="936"/>
                  <a:pt x="2339" y="934"/>
                  <a:pt x="2339" y="933"/>
                </a:cubicBezTo>
                <a:cubicBezTo>
                  <a:pt x="2339" y="933"/>
                  <a:pt x="2338" y="932"/>
                  <a:pt x="2338" y="932"/>
                </a:cubicBezTo>
                <a:cubicBezTo>
                  <a:pt x="2338" y="932"/>
                  <a:pt x="2338" y="931"/>
                  <a:pt x="2338" y="930"/>
                </a:cubicBezTo>
                <a:cubicBezTo>
                  <a:pt x="2338" y="929"/>
                  <a:pt x="2337" y="928"/>
                  <a:pt x="2337" y="927"/>
                </a:cubicBezTo>
                <a:cubicBezTo>
                  <a:pt x="2337" y="927"/>
                  <a:pt x="2337" y="927"/>
                  <a:pt x="2337" y="927"/>
                </a:cubicBezTo>
                <a:cubicBezTo>
                  <a:pt x="2336" y="925"/>
                  <a:pt x="2336" y="924"/>
                  <a:pt x="2335" y="923"/>
                </a:cubicBezTo>
                <a:cubicBezTo>
                  <a:pt x="2503" y="762"/>
                  <a:pt x="2503" y="762"/>
                  <a:pt x="2503" y="762"/>
                </a:cubicBezTo>
                <a:cubicBezTo>
                  <a:pt x="2503" y="762"/>
                  <a:pt x="2504" y="762"/>
                  <a:pt x="2504" y="762"/>
                </a:cubicBezTo>
                <a:cubicBezTo>
                  <a:pt x="2504" y="763"/>
                  <a:pt x="2505" y="763"/>
                  <a:pt x="2505" y="763"/>
                </a:cubicBezTo>
                <a:cubicBezTo>
                  <a:pt x="2506" y="763"/>
                  <a:pt x="2506" y="764"/>
                  <a:pt x="2506" y="764"/>
                </a:cubicBezTo>
                <a:cubicBezTo>
                  <a:pt x="2507" y="764"/>
                  <a:pt x="2507" y="764"/>
                  <a:pt x="2507" y="764"/>
                </a:cubicBezTo>
                <a:cubicBezTo>
                  <a:pt x="2507" y="764"/>
                  <a:pt x="2507" y="764"/>
                  <a:pt x="2508" y="764"/>
                </a:cubicBezTo>
                <a:cubicBezTo>
                  <a:pt x="2508" y="765"/>
                  <a:pt x="2509" y="765"/>
                  <a:pt x="2509" y="765"/>
                </a:cubicBezTo>
                <a:cubicBezTo>
                  <a:pt x="2510" y="765"/>
                  <a:pt x="2510" y="765"/>
                  <a:pt x="2510" y="765"/>
                </a:cubicBezTo>
                <a:cubicBezTo>
                  <a:pt x="2510" y="765"/>
                  <a:pt x="2510" y="765"/>
                  <a:pt x="2510" y="765"/>
                </a:cubicBezTo>
                <a:cubicBezTo>
                  <a:pt x="2511" y="765"/>
                  <a:pt x="2511" y="766"/>
                  <a:pt x="2512" y="766"/>
                </a:cubicBezTo>
                <a:cubicBezTo>
                  <a:pt x="2512" y="766"/>
                  <a:pt x="2512" y="766"/>
                  <a:pt x="2512" y="766"/>
                </a:cubicBezTo>
                <a:cubicBezTo>
                  <a:pt x="2513" y="766"/>
                  <a:pt x="2513" y="766"/>
                  <a:pt x="2513" y="766"/>
                </a:cubicBezTo>
                <a:cubicBezTo>
                  <a:pt x="2514" y="766"/>
                  <a:pt x="2515" y="766"/>
                  <a:pt x="2515" y="766"/>
                </a:cubicBezTo>
                <a:cubicBezTo>
                  <a:pt x="2516" y="766"/>
                  <a:pt x="2516" y="766"/>
                  <a:pt x="2516" y="766"/>
                </a:cubicBezTo>
                <a:cubicBezTo>
                  <a:pt x="2517" y="766"/>
                  <a:pt x="2517" y="766"/>
                  <a:pt x="2518" y="766"/>
                </a:cubicBezTo>
                <a:cubicBezTo>
                  <a:pt x="2518" y="766"/>
                  <a:pt x="2518" y="766"/>
                  <a:pt x="2518" y="766"/>
                </a:cubicBezTo>
                <a:cubicBezTo>
                  <a:pt x="2519" y="766"/>
                  <a:pt x="2519" y="766"/>
                  <a:pt x="2519" y="766"/>
                </a:cubicBezTo>
                <a:cubicBezTo>
                  <a:pt x="2520" y="766"/>
                  <a:pt x="2520" y="766"/>
                  <a:pt x="2521" y="766"/>
                </a:cubicBezTo>
                <a:cubicBezTo>
                  <a:pt x="2521" y="766"/>
                  <a:pt x="2522" y="766"/>
                  <a:pt x="2522" y="766"/>
                </a:cubicBezTo>
                <a:cubicBezTo>
                  <a:pt x="2523" y="766"/>
                  <a:pt x="2523" y="766"/>
                  <a:pt x="2523" y="766"/>
                </a:cubicBezTo>
                <a:cubicBezTo>
                  <a:pt x="2523" y="766"/>
                  <a:pt x="2524" y="766"/>
                  <a:pt x="2524" y="766"/>
                </a:cubicBezTo>
                <a:cubicBezTo>
                  <a:pt x="2524" y="766"/>
                  <a:pt x="2525" y="766"/>
                  <a:pt x="2525" y="766"/>
                </a:cubicBezTo>
                <a:cubicBezTo>
                  <a:pt x="2525" y="766"/>
                  <a:pt x="2526" y="766"/>
                  <a:pt x="2526" y="766"/>
                </a:cubicBezTo>
                <a:cubicBezTo>
                  <a:pt x="2526" y="765"/>
                  <a:pt x="2526" y="765"/>
                  <a:pt x="2526" y="765"/>
                </a:cubicBezTo>
                <a:cubicBezTo>
                  <a:pt x="2527" y="765"/>
                  <a:pt x="2528" y="765"/>
                  <a:pt x="2528" y="765"/>
                </a:cubicBezTo>
                <a:cubicBezTo>
                  <a:pt x="2528" y="765"/>
                  <a:pt x="2529" y="765"/>
                  <a:pt x="2529" y="765"/>
                </a:cubicBezTo>
                <a:cubicBezTo>
                  <a:pt x="2529" y="764"/>
                  <a:pt x="2529" y="764"/>
                  <a:pt x="2529" y="764"/>
                </a:cubicBezTo>
                <a:cubicBezTo>
                  <a:pt x="2530" y="764"/>
                  <a:pt x="2530" y="764"/>
                  <a:pt x="2531" y="764"/>
                </a:cubicBezTo>
                <a:cubicBezTo>
                  <a:pt x="2531" y="764"/>
                  <a:pt x="2532" y="763"/>
                  <a:pt x="2532" y="763"/>
                </a:cubicBezTo>
                <a:cubicBezTo>
                  <a:pt x="2533" y="763"/>
                  <a:pt x="2533" y="763"/>
                  <a:pt x="2533" y="762"/>
                </a:cubicBezTo>
                <a:cubicBezTo>
                  <a:pt x="2534" y="762"/>
                  <a:pt x="2534" y="762"/>
                  <a:pt x="2534" y="762"/>
                </a:cubicBezTo>
                <a:cubicBezTo>
                  <a:pt x="2534" y="762"/>
                  <a:pt x="2534" y="762"/>
                  <a:pt x="2535" y="762"/>
                </a:cubicBezTo>
                <a:cubicBezTo>
                  <a:pt x="2535" y="762"/>
                  <a:pt x="2535" y="762"/>
                  <a:pt x="2535" y="762"/>
                </a:cubicBezTo>
                <a:cubicBezTo>
                  <a:pt x="2535" y="761"/>
                  <a:pt x="2535" y="761"/>
                  <a:pt x="2536" y="761"/>
                </a:cubicBezTo>
                <a:cubicBezTo>
                  <a:pt x="2536" y="761"/>
                  <a:pt x="2537" y="760"/>
                  <a:pt x="2537" y="760"/>
                </a:cubicBezTo>
                <a:cubicBezTo>
                  <a:pt x="2537" y="760"/>
                  <a:pt x="2538" y="759"/>
                  <a:pt x="2538" y="759"/>
                </a:cubicBezTo>
                <a:cubicBezTo>
                  <a:pt x="2538" y="759"/>
                  <a:pt x="2539" y="759"/>
                  <a:pt x="2539" y="758"/>
                </a:cubicBezTo>
                <a:cubicBezTo>
                  <a:pt x="2539" y="758"/>
                  <a:pt x="2539" y="758"/>
                  <a:pt x="2539" y="758"/>
                </a:cubicBezTo>
                <a:cubicBezTo>
                  <a:pt x="2539" y="758"/>
                  <a:pt x="2539" y="758"/>
                  <a:pt x="2539" y="758"/>
                </a:cubicBezTo>
                <a:cubicBezTo>
                  <a:pt x="2540" y="758"/>
                  <a:pt x="2540" y="757"/>
                  <a:pt x="2540" y="757"/>
                </a:cubicBezTo>
                <a:cubicBezTo>
                  <a:pt x="2540" y="757"/>
                  <a:pt x="2541" y="756"/>
                  <a:pt x="2541" y="756"/>
                </a:cubicBezTo>
                <a:cubicBezTo>
                  <a:pt x="2541" y="756"/>
                  <a:pt x="2542" y="755"/>
                  <a:pt x="2542" y="755"/>
                </a:cubicBezTo>
                <a:cubicBezTo>
                  <a:pt x="2542" y="754"/>
                  <a:pt x="2543" y="754"/>
                  <a:pt x="2543" y="754"/>
                </a:cubicBezTo>
                <a:cubicBezTo>
                  <a:pt x="2543" y="754"/>
                  <a:pt x="2543" y="754"/>
                  <a:pt x="2543" y="754"/>
                </a:cubicBezTo>
                <a:cubicBezTo>
                  <a:pt x="2543" y="754"/>
                  <a:pt x="2543" y="753"/>
                  <a:pt x="2543" y="753"/>
                </a:cubicBezTo>
                <a:cubicBezTo>
                  <a:pt x="2543" y="753"/>
                  <a:pt x="2544" y="753"/>
                  <a:pt x="2544" y="752"/>
                </a:cubicBezTo>
                <a:cubicBezTo>
                  <a:pt x="2544" y="752"/>
                  <a:pt x="2544" y="752"/>
                  <a:pt x="2544" y="752"/>
                </a:cubicBezTo>
                <a:cubicBezTo>
                  <a:pt x="2767" y="817"/>
                  <a:pt x="2767" y="817"/>
                  <a:pt x="2767" y="817"/>
                </a:cubicBezTo>
                <a:cubicBezTo>
                  <a:pt x="2767" y="817"/>
                  <a:pt x="2767" y="817"/>
                  <a:pt x="2767" y="817"/>
                </a:cubicBezTo>
                <a:cubicBezTo>
                  <a:pt x="2767" y="819"/>
                  <a:pt x="2768" y="820"/>
                  <a:pt x="2768" y="822"/>
                </a:cubicBezTo>
                <a:cubicBezTo>
                  <a:pt x="2768" y="822"/>
                  <a:pt x="2768" y="823"/>
                  <a:pt x="2768" y="823"/>
                </a:cubicBezTo>
                <a:cubicBezTo>
                  <a:pt x="2768" y="824"/>
                  <a:pt x="2768" y="825"/>
                  <a:pt x="2769" y="826"/>
                </a:cubicBezTo>
                <a:cubicBezTo>
                  <a:pt x="2769" y="827"/>
                  <a:pt x="2769" y="827"/>
                  <a:pt x="2769" y="828"/>
                </a:cubicBezTo>
                <a:cubicBezTo>
                  <a:pt x="2769" y="828"/>
                  <a:pt x="2769" y="828"/>
                  <a:pt x="2770" y="828"/>
                </a:cubicBezTo>
                <a:cubicBezTo>
                  <a:pt x="2770" y="830"/>
                  <a:pt x="2771" y="831"/>
                  <a:pt x="2772" y="833"/>
                </a:cubicBezTo>
                <a:cubicBezTo>
                  <a:pt x="2772" y="833"/>
                  <a:pt x="2772" y="833"/>
                  <a:pt x="2772" y="834"/>
                </a:cubicBezTo>
                <a:cubicBezTo>
                  <a:pt x="2773" y="835"/>
                  <a:pt x="2774" y="836"/>
                  <a:pt x="2775" y="838"/>
                </a:cubicBezTo>
                <a:cubicBezTo>
                  <a:pt x="2776" y="838"/>
                  <a:pt x="2776" y="838"/>
                  <a:pt x="2776" y="838"/>
                </a:cubicBezTo>
                <a:cubicBezTo>
                  <a:pt x="2776" y="838"/>
                  <a:pt x="2776" y="838"/>
                  <a:pt x="2776" y="838"/>
                </a:cubicBezTo>
                <a:cubicBezTo>
                  <a:pt x="2777" y="839"/>
                  <a:pt x="2779" y="841"/>
                  <a:pt x="2780" y="842"/>
                </a:cubicBezTo>
                <a:cubicBezTo>
                  <a:pt x="2780" y="842"/>
                  <a:pt x="2780" y="842"/>
                  <a:pt x="2780" y="842"/>
                </a:cubicBezTo>
                <a:cubicBezTo>
                  <a:pt x="2782" y="843"/>
                  <a:pt x="2783" y="844"/>
                  <a:pt x="2785" y="845"/>
                </a:cubicBezTo>
                <a:cubicBezTo>
                  <a:pt x="2785" y="845"/>
                  <a:pt x="2785" y="845"/>
                  <a:pt x="2786" y="845"/>
                </a:cubicBezTo>
                <a:cubicBezTo>
                  <a:pt x="2787" y="845"/>
                  <a:pt x="2788" y="846"/>
                  <a:pt x="2789" y="846"/>
                </a:cubicBezTo>
                <a:cubicBezTo>
                  <a:pt x="2789" y="846"/>
                  <a:pt x="2790" y="846"/>
                  <a:pt x="2791" y="846"/>
                </a:cubicBezTo>
                <a:cubicBezTo>
                  <a:pt x="2791" y="846"/>
                  <a:pt x="2791" y="847"/>
                  <a:pt x="2791" y="847"/>
                </a:cubicBezTo>
                <a:cubicBezTo>
                  <a:pt x="2793" y="847"/>
                  <a:pt x="2795" y="847"/>
                  <a:pt x="2796" y="847"/>
                </a:cubicBezTo>
                <a:cubicBezTo>
                  <a:pt x="2797" y="847"/>
                  <a:pt x="2797" y="847"/>
                  <a:pt x="2797" y="847"/>
                </a:cubicBezTo>
                <a:cubicBezTo>
                  <a:pt x="2799" y="847"/>
                  <a:pt x="2800" y="847"/>
                  <a:pt x="2802" y="847"/>
                </a:cubicBezTo>
                <a:cubicBezTo>
                  <a:pt x="2802" y="847"/>
                  <a:pt x="2802" y="847"/>
                  <a:pt x="2803" y="847"/>
                </a:cubicBezTo>
                <a:cubicBezTo>
                  <a:pt x="2804" y="846"/>
                  <a:pt x="2806" y="846"/>
                  <a:pt x="2807" y="845"/>
                </a:cubicBezTo>
                <a:cubicBezTo>
                  <a:pt x="2808" y="845"/>
                  <a:pt x="2808" y="845"/>
                  <a:pt x="2808" y="845"/>
                </a:cubicBezTo>
                <a:cubicBezTo>
                  <a:pt x="2810" y="844"/>
                  <a:pt x="2811" y="844"/>
                  <a:pt x="2813" y="843"/>
                </a:cubicBezTo>
                <a:cubicBezTo>
                  <a:pt x="2813" y="843"/>
                  <a:pt x="2813" y="843"/>
                  <a:pt x="2813" y="842"/>
                </a:cubicBezTo>
                <a:cubicBezTo>
                  <a:pt x="2815" y="841"/>
                  <a:pt x="2816" y="840"/>
                  <a:pt x="2818" y="839"/>
                </a:cubicBezTo>
                <a:cubicBezTo>
                  <a:pt x="2818" y="839"/>
                  <a:pt x="2818" y="839"/>
                  <a:pt x="2818" y="839"/>
                </a:cubicBezTo>
                <a:cubicBezTo>
                  <a:pt x="2818" y="839"/>
                  <a:pt x="2818" y="839"/>
                  <a:pt x="2818" y="839"/>
                </a:cubicBezTo>
                <a:cubicBezTo>
                  <a:pt x="2819" y="837"/>
                  <a:pt x="2821" y="836"/>
                  <a:pt x="2822" y="834"/>
                </a:cubicBezTo>
                <a:cubicBezTo>
                  <a:pt x="2822" y="834"/>
                  <a:pt x="2822" y="834"/>
                  <a:pt x="2822" y="834"/>
                </a:cubicBezTo>
                <a:cubicBezTo>
                  <a:pt x="2823" y="833"/>
                  <a:pt x="2824" y="831"/>
                  <a:pt x="2824" y="829"/>
                </a:cubicBezTo>
                <a:cubicBezTo>
                  <a:pt x="2825" y="829"/>
                  <a:pt x="2825" y="829"/>
                  <a:pt x="2825" y="829"/>
                </a:cubicBezTo>
                <a:cubicBezTo>
                  <a:pt x="2825" y="828"/>
                  <a:pt x="2826" y="827"/>
                  <a:pt x="2826" y="826"/>
                </a:cubicBezTo>
                <a:cubicBezTo>
                  <a:pt x="2826" y="825"/>
                  <a:pt x="2826" y="825"/>
                  <a:pt x="2826" y="824"/>
                </a:cubicBezTo>
                <a:cubicBezTo>
                  <a:pt x="2826" y="824"/>
                  <a:pt x="2826" y="824"/>
                  <a:pt x="2826" y="823"/>
                </a:cubicBezTo>
                <a:cubicBezTo>
                  <a:pt x="2827" y="822"/>
                  <a:pt x="2827" y="820"/>
                  <a:pt x="2827" y="818"/>
                </a:cubicBezTo>
                <a:cubicBezTo>
                  <a:pt x="2827" y="818"/>
                  <a:pt x="2827" y="818"/>
                  <a:pt x="2827" y="818"/>
                </a:cubicBezTo>
                <a:cubicBezTo>
                  <a:pt x="2827" y="816"/>
                  <a:pt x="2827" y="814"/>
                  <a:pt x="2827" y="813"/>
                </a:cubicBezTo>
                <a:cubicBezTo>
                  <a:pt x="2827" y="812"/>
                  <a:pt x="2827" y="812"/>
                  <a:pt x="2827" y="812"/>
                </a:cubicBezTo>
                <a:cubicBezTo>
                  <a:pt x="2826" y="810"/>
                  <a:pt x="2826" y="809"/>
                  <a:pt x="2825" y="807"/>
                </a:cubicBezTo>
                <a:cubicBezTo>
                  <a:pt x="2825" y="807"/>
                  <a:pt x="2825" y="807"/>
                  <a:pt x="2825" y="806"/>
                </a:cubicBezTo>
                <a:cubicBezTo>
                  <a:pt x="2825" y="805"/>
                  <a:pt x="2824" y="804"/>
                  <a:pt x="2824" y="803"/>
                </a:cubicBezTo>
                <a:cubicBezTo>
                  <a:pt x="2991" y="642"/>
                  <a:pt x="2991" y="642"/>
                  <a:pt x="2991" y="642"/>
                </a:cubicBezTo>
                <a:cubicBezTo>
                  <a:pt x="2991" y="642"/>
                  <a:pt x="2992" y="642"/>
                  <a:pt x="2992" y="642"/>
                </a:cubicBezTo>
                <a:cubicBezTo>
                  <a:pt x="2992" y="642"/>
                  <a:pt x="2993" y="643"/>
                  <a:pt x="2993" y="643"/>
                </a:cubicBezTo>
                <a:cubicBezTo>
                  <a:pt x="2994" y="643"/>
                  <a:pt x="2994" y="643"/>
                  <a:pt x="2994" y="644"/>
                </a:cubicBezTo>
                <a:cubicBezTo>
                  <a:pt x="2995" y="644"/>
                  <a:pt x="2995" y="644"/>
                  <a:pt x="2995" y="644"/>
                </a:cubicBezTo>
                <a:cubicBezTo>
                  <a:pt x="2995" y="644"/>
                  <a:pt x="2996" y="644"/>
                  <a:pt x="2996" y="644"/>
                </a:cubicBezTo>
                <a:cubicBezTo>
                  <a:pt x="2996" y="644"/>
                  <a:pt x="2997" y="645"/>
                  <a:pt x="2997" y="645"/>
                </a:cubicBezTo>
                <a:cubicBezTo>
                  <a:pt x="2998" y="645"/>
                  <a:pt x="2998" y="645"/>
                  <a:pt x="2998" y="645"/>
                </a:cubicBezTo>
                <a:cubicBezTo>
                  <a:pt x="2998" y="645"/>
                  <a:pt x="2998" y="645"/>
                  <a:pt x="2999" y="645"/>
                </a:cubicBezTo>
                <a:cubicBezTo>
                  <a:pt x="2999" y="645"/>
                  <a:pt x="2999" y="645"/>
                  <a:pt x="3000" y="645"/>
                </a:cubicBezTo>
                <a:cubicBezTo>
                  <a:pt x="3000" y="556"/>
                  <a:pt x="3000" y="556"/>
                  <a:pt x="3000" y="556"/>
                </a:cubicBezTo>
                <a:cubicBezTo>
                  <a:pt x="2952" y="361"/>
                  <a:pt x="2952" y="361"/>
                  <a:pt x="2952" y="361"/>
                </a:cubicBezTo>
                <a:cubicBezTo>
                  <a:pt x="2952" y="360"/>
                  <a:pt x="2952" y="360"/>
                  <a:pt x="2952" y="360"/>
                </a:cubicBezTo>
                <a:cubicBezTo>
                  <a:pt x="2952" y="360"/>
                  <a:pt x="2953" y="360"/>
                  <a:pt x="2953" y="360"/>
                </a:cubicBezTo>
                <a:cubicBezTo>
                  <a:pt x="2953" y="360"/>
                  <a:pt x="2953" y="360"/>
                  <a:pt x="2953" y="360"/>
                </a:cubicBezTo>
                <a:cubicBezTo>
                  <a:pt x="2953" y="360"/>
                  <a:pt x="2953" y="360"/>
                  <a:pt x="2953" y="360"/>
                </a:cubicBezTo>
                <a:cubicBezTo>
                  <a:pt x="2954" y="359"/>
                  <a:pt x="2954" y="359"/>
                  <a:pt x="2954" y="359"/>
                </a:cubicBezTo>
                <a:cubicBezTo>
                  <a:pt x="2955" y="359"/>
                  <a:pt x="2955" y="358"/>
                  <a:pt x="2956" y="358"/>
                </a:cubicBezTo>
                <a:cubicBezTo>
                  <a:pt x="2956" y="358"/>
                  <a:pt x="2956" y="357"/>
                  <a:pt x="2957" y="357"/>
                </a:cubicBezTo>
                <a:cubicBezTo>
                  <a:pt x="2957" y="357"/>
                  <a:pt x="2957" y="356"/>
                  <a:pt x="2958" y="356"/>
                </a:cubicBezTo>
                <a:cubicBezTo>
                  <a:pt x="2958" y="356"/>
                  <a:pt x="2958" y="356"/>
                  <a:pt x="2958" y="356"/>
                </a:cubicBezTo>
                <a:cubicBezTo>
                  <a:pt x="2958" y="356"/>
                  <a:pt x="2958" y="356"/>
                  <a:pt x="2958" y="356"/>
                </a:cubicBezTo>
                <a:cubicBezTo>
                  <a:pt x="2958" y="356"/>
                  <a:pt x="2959" y="355"/>
                  <a:pt x="2959" y="355"/>
                </a:cubicBezTo>
                <a:cubicBezTo>
                  <a:pt x="2959" y="355"/>
                  <a:pt x="2959" y="354"/>
                  <a:pt x="2960" y="354"/>
                </a:cubicBezTo>
                <a:cubicBezTo>
                  <a:pt x="2960" y="354"/>
                  <a:pt x="2960" y="353"/>
                  <a:pt x="2961" y="353"/>
                </a:cubicBezTo>
                <a:cubicBezTo>
                  <a:pt x="2961" y="352"/>
                  <a:pt x="2961" y="352"/>
                  <a:pt x="2961" y="352"/>
                </a:cubicBezTo>
                <a:cubicBezTo>
                  <a:pt x="2962" y="352"/>
                  <a:pt x="2962" y="352"/>
                  <a:pt x="2962" y="352"/>
                </a:cubicBezTo>
                <a:cubicBezTo>
                  <a:pt x="2962" y="352"/>
                  <a:pt x="2962" y="351"/>
                  <a:pt x="2962" y="351"/>
                </a:cubicBezTo>
                <a:cubicBezTo>
                  <a:pt x="2962" y="351"/>
                  <a:pt x="2962" y="351"/>
                  <a:pt x="2962" y="350"/>
                </a:cubicBezTo>
                <a:cubicBezTo>
                  <a:pt x="2963" y="350"/>
                  <a:pt x="2963" y="350"/>
                  <a:pt x="2963" y="349"/>
                </a:cubicBezTo>
                <a:cubicBezTo>
                  <a:pt x="2963" y="349"/>
                  <a:pt x="2964" y="348"/>
                  <a:pt x="2964" y="348"/>
                </a:cubicBezTo>
                <a:cubicBezTo>
                  <a:pt x="2964" y="347"/>
                  <a:pt x="2964" y="347"/>
                  <a:pt x="2964" y="347"/>
                </a:cubicBezTo>
                <a:cubicBezTo>
                  <a:pt x="2964" y="346"/>
                  <a:pt x="2965" y="346"/>
                  <a:pt x="2965" y="346"/>
                </a:cubicBezTo>
                <a:cubicBezTo>
                  <a:pt x="2965" y="346"/>
                  <a:pt x="2965" y="346"/>
                  <a:pt x="2965" y="345"/>
                </a:cubicBezTo>
                <a:cubicBezTo>
                  <a:pt x="2965" y="345"/>
                  <a:pt x="2965" y="344"/>
                  <a:pt x="2966" y="344"/>
                </a:cubicBezTo>
                <a:cubicBezTo>
                  <a:pt x="2966" y="343"/>
                  <a:pt x="2966" y="343"/>
                  <a:pt x="2966" y="343"/>
                </a:cubicBezTo>
                <a:cubicBezTo>
                  <a:pt x="2966" y="343"/>
                  <a:pt x="2966" y="343"/>
                  <a:pt x="2966" y="342"/>
                </a:cubicBezTo>
                <a:cubicBezTo>
                  <a:pt x="2966" y="342"/>
                  <a:pt x="2966" y="342"/>
                  <a:pt x="2966" y="341"/>
                </a:cubicBezTo>
                <a:cubicBezTo>
                  <a:pt x="2966" y="341"/>
                  <a:pt x="2966" y="341"/>
                  <a:pt x="2966" y="340"/>
                </a:cubicBezTo>
                <a:cubicBezTo>
                  <a:pt x="2966" y="340"/>
                  <a:pt x="2967" y="340"/>
                  <a:pt x="2967" y="340"/>
                </a:cubicBezTo>
                <a:cubicBezTo>
                  <a:pt x="2967" y="339"/>
                  <a:pt x="2967" y="338"/>
                  <a:pt x="2967" y="338"/>
                </a:cubicBezTo>
                <a:cubicBezTo>
                  <a:pt x="2967" y="337"/>
                  <a:pt x="2967" y="337"/>
                  <a:pt x="2967" y="337"/>
                </a:cubicBezTo>
                <a:cubicBezTo>
                  <a:pt x="2967" y="336"/>
                  <a:pt x="2967" y="336"/>
                  <a:pt x="2967" y="335"/>
                </a:cubicBezTo>
                <a:cubicBezTo>
                  <a:pt x="2967" y="335"/>
                  <a:pt x="2967" y="335"/>
                  <a:pt x="2967" y="335"/>
                </a:cubicBezTo>
                <a:cubicBezTo>
                  <a:pt x="2967" y="334"/>
                  <a:pt x="2967" y="334"/>
                  <a:pt x="2967" y="334"/>
                </a:cubicBezTo>
                <a:cubicBezTo>
                  <a:pt x="2967" y="333"/>
                  <a:pt x="2967" y="333"/>
                  <a:pt x="2967" y="332"/>
                </a:cubicBezTo>
                <a:cubicBezTo>
                  <a:pt x="2967" y="332"/>
                  <a:pt x="2967" y="331"/>
                  <a:pt x="2967" y="331"/>
                </a:cubicBezTo>
                <a:cubicBezTo>
                  <a:pt x="2967" y="330"/>
                  <a:pt x="2967" y="330"/>
                  <a:pt x="2967" y="330"/>
                </a:cubicBezTo>
                <a:cubicBezTo>
                  <a:pt x="2967" y="329"/>
                  <a:pt x="2967" y="329"/>
                  <a:pt x="2967" y="329"/>
                </a:cubicBezTo>
                <a:cubicBezTo>
                  <a:pt x="2966" y="329"/>
                  <a:pt x="2966" y="328"/>
                  <a:pt x="2966" y="328"/>
                </a:cubicBezTo>
                <a:cubicBezTo>
                  <a:pt x="2966" y="328"/>
                  <a:pt x="2966" y="327"/>
                  <a:pt x="2966" y="327"/>
                </a:cubicBezTo>
                <a:cubicBezTo>
                  <a:pt x="2966" y="327"/>
                  <a:pt x="2966" y="327"/>
                  <a:pt x="2966" y="327"/>
                </a:cubicBezTo>
                <a:cubicBezTo>
                  <a:pt x="2966" y="326"/>
                  <a:pt x="2966" y="325"/>
                  <a:pt x="2965" y="325"/>
                </a:cubicBezTo>
                <a:cubicBezTo>
                  <a:pt x="2965" y="325"/>
                  <a:pt x="2965" y="324"/>
                  <a:pt x="2965" y="324"/>
                </a:cubicBezTo>
                <a:cubicBezTo>
                  <a:pt x="2965" y="324"/>
                  <a:pt x="2965" y="324"/>
                  <a:pt x="2965" y="323"/>
                </a:cubicBezTo>
                <a:cubicBezTo>
                  <a:pt x="2965" y="323"/>
                  <a:pt x="2965" y="323"/>
                  <a:pt x="2964" y="322"/>
                </a:cubicBezTo>
                <a:cubicBezTo>
                  <a:pt x="2964" y="322"/>
                  <a:pt x="2964" y="321"/>
                  <a:pt x="2964" y="321"/>
                </a:cubicBezTo>
                <a:cubicBezTo>
                  <a:pt x="2964" y="321"/>
                  <a:pt x="2963" y="320"/>
                  <a:pt x="2963" y="320"/>
                </a:cubicBezTo>
                <a:cubicBezTo>
                  <a:pt x="3000" y="285"/>
                  <a:pt x="3000" y="285"/>
                  <a:pt x="3000" y="285"/>
                </a:cubicBezTo>
                <a:cubicBezTo>
                  <a:pt x="3000" y="263"/>
                  <a:pt x="3000" y="263"/>
                  <a:pt x="3000" y="263"/>
                </a:cubicBezTo>
                <a:cubicBezTo>
                  <a:pt x="2952" y="309"/>
                  <a:pt x="2952" y="309"/>
                  <a:pt x="2952" y="309"/>
                </a:cubicBezTo>
                <a:cubicBezTo>
                  <a:pt x="2952" y="309"/>
                  <a:pt x="2952" y="309"/>
                  <a:pt x="2952" y="309"/>
                </a:cubicBezTo>
                <a:cubicBezTo>
                  <a:pt x="2951" y="308"/>
                  <a:pt x="2951" y="308"/>
                  <a:pt x="2951" y="308"/>
                </a:cubicBezTo>
                <a:cubicBezTo>
                  <a:pt x="2950" y="308"/>
                  <a:pt x="2950" y="307"/>
                  <a:pt x="2949" y="307"/>
                </a:cubicBezTo>
                <a:cubicBezTo>
                  <a:pt x="2949" y="307"/>
                  <a:pt x="2949" y="307"/>
                  <a:pt x="2949" y="307"/>
                </a:cubicBezTo>
                <a:cubicBezTo>
                  <a:pt x="2948" y="307"/>
                  <a:pt x="2948" y="307"/>
                  <a:pt x="2948" y="307"/>
                </a:cubicBezTo>
                <a:cubicBezTo>
                  <a:pt x="2947" y="306"/>
                  <a:pt x="2947" y="306"/>
                  <a:pt x="2946" y="306"/>
                </a:cubicBezTo>
                <a:cubicBezTo>
                  <a:pt x="2946" y="306"/>
                  <a:pt x="2946" y="306"/>
                  <a:pt x="2945" y="306"/>
                </a:cubicBezTo>
                <a:cubicBezTo>
                  <a:pt x="2945" y="306"/>
                  <a:pt x="2945" y="306"/>
                  <a:pt x="2945" y="306"/>
                </a:cubicBezTo>
                <a:cubicBezTo>
                  <a:pt x="2945" y="306"/>
                  <a:pt x="2944" y="305"/>
                  <a:pt x="2944" y="305"/>
                </a:cubicBezTo>
                <a:cubicBezTo>
                  <a:pt x="2944" y="305"/>
                  <a:pt x="2943" y="305"/>
                  <a:pt x="2943" y="305"/>
                </a:cubicBezTo>
                <a:cubicBezTo>
                  <a:pt x="2943" y="305"/>
                  <a:pt x="2943" y="305"/>
                  <a:pt x="2942" y="305"/>
                </a:cubicBezTo>
                <a:cubicBezTo>
                  <a:pt x="2942" y="305"/>
                  <a:pt x="2942" y="305"/>
                  <a:pt x="2942" y="305"/>
                </a:cubicBezTo>
                <a:cubicBezTo>
                  <a:pt x="2942" y="305"/>
                  <a:pt x="2941" y="305"/>
                  <a:pt x="2940" y="305"/>
                </a:cubicBezTo>
                <a:cubicBezTo>
                  <a:pt x="2940" y="305"/>
                  <a:pt x="2940" y="305"/>
                  <a:pt x="2939" y="305"/>
                </a:cubicBezTo>
                <a:cubicBezTo>
                  <a:pt x="2939" y="305"/>
                  <a:pt x="2938" y="305"/>
                  <a:pt x="2938" y="305"/>
                </a:cubicBezTo>
                <a:cubicBezTo>
                  <a:pt x="2938" y="305"/>
                  <a:pt x="2938" y="305"/>
                  <a:pt x="2937" y="305"/>
                </a:cubicBezTo>
                <a:cubicBezTo>
                  <a:pt x="2937" y="305"/>
                  <a:pt x="2937" y="305"/>
                  <a:pt x="2937" y="305"/>
                </a:cubicBezTo>
                <a:cubicBezTo>
                  <a:pt x="2936" y="305"/>
                  <a:pt x="2936" y="305"/>
                  <a:pt x="2936" y="305"/>
                </a:cubicBezTo>
                <a:cubicBezTo>
                  <a:pt x="2936" y="305"/>
                  <a:pt x="2935" y="305"/>
                  <a:pt x="2935" y="305"/>
                </a:cubicBezTo>
                <a:cubicBezTo>
                  <a:pt x="2934" y="305"/>
                  <a:pt x="2934" y="305"/>
                  <a:pt x="2933" y="305"/>
                </a:cubicBezTo>
                <a:cubicBezTo>
                  <a:pt x="2933" y="305"/>
                  <a:pt x="2933" y="305"/>
                  <a:pt x="2932" y="305"/>
                </a:cubicBezTo>
                <a:cubicBezTo>
                  <a:pt x="2932" y="305"/>
                  <a:pt x="2932" y="305"/>
                  <a:pt x="2932" y="305"/>
                </a:cubicBezTo>
                <a:cubicBezTo>
                  <a:pt x="2931" y="305"/>
                  <a:pt x="2931" y="305"/>
                  <a:pt x="2930" y="305"/>
                </a:cubicBezTo>
                <a:cubicBezTo>
                  <a:pt x="2930" y="305"/>
                  <a:pt x="2930" y="305"/>
                  <a:pt x="2930" y="305"/>
                </a:cubicBezTo>
                <a:cubicBezTo>
                  <a:pt x="2930" y="306"/>
                  <a:pt x="2929" y="306"/>
                  <a:pt x="2929" y="306"/>
                </a:cubicBezTo>
                <a:cubicBezTo>
                  <a:pt x="2929" y="306"/>
                  <a:pt x="2928" y="306"/>
                  <a:pt x="2928" y="306"/>
                </a:cubicBezTo>
                <a:cubicBezTo>
                  <a:pt x="2928" y="306"/>
                  <a:pt x="2928" y="306"/>
                  <a:pt x="2928" y="306"/>
                </a:cubicBezTo>
                <a:cubicBezTo>
                  <a:pt x="2927" y="306"/>
                  <a:pt x="2927" y="306"/>
                  <a:pt x="2927" y="307"/>
                </a:cubicBezTo>
                <a:cubicBezTo>
                  <a:pt x="2927" y="307"/>
                  <a:pt x="2926" y="307"/>
                  <a:pt x="2926" y="307"/>
                </a:cubicBezTo>
                <a:cubicBezTo>
                  <a:pt x="2926" y="307"/>
                  <a:pt x="2926" y="307"/>
                  <a:pt x="2925" y="307"/>
                </a:cubicBezTo>
                <a:cubicBezTo>
                  <a:pt x="2925" y="307"/>
                  <a:pt x="2925" y="307"/>
                  <a:pt x="2925" y="307"/>
                </a:cubicBezTo>
                <a:cubicBezTo>
                  <a:pt x="2924" y="307"/>
                  <a:pt x="2924" y="308"/>
                  <a:pt x="2923" y="308"/>
                </a:cubicBezTo>
                <a:cubicBezTo>
                  <a:pt x="2923" y="308"/>
                  <a:pt x="2923" y="308"/>
                  <a:pt x="2922" y="309"/>
                </a:cubicBezTo>
                <a:cubicBezTo>
                  <a:pt x="2922" y="309"/>
                  <a:pt x="2922" y="309"/>
                  <a:pt x="2921" y="309"/>
                </a:cubicBezTo>
                <a:cubicBezTo>
                  <a:pt x="2921" y="309"/>
                  <a:pt x="2921" y="309"/>
                  <a:pt x="2921" y="309"/>
                </a:cubicBezTo>
                <a:cubicBezTo>
                  <a:pt x="2921" y="309"/>
                  <a:pt x="2921" y="309"/>
                  <a:pt x="2921" y="309"/>
                </a:cubicBezTo>
                <a:cubicBezTo>
                  <a:pt x="2921" y="310"/>
                  <a:pt x="2920" y="310"/>
                  <a:pt x="2920" y="310"/>
                </a:cubicBezTo>
                <a:cubicBezTo>
                  <a:pt x="2920" y="310"/>
                  <a:pt x="2920" y="310"/>
                  <a:pt x="2920" y="310"/>
                </a:cubicBezTo>
                <a:cubicBezTo>
                  <a:pt x="2919" y="310"/>
                  <a:pt x="2919" y="311"/>
                  <a:pt x="2919" y="311"/>
                </a:cubicBezTo>
                <a:cubicBezTo>
                  <a:pt x="2918" y="311"/>
                  <a:pt x="2918" y="312"/>
                  <a:pt x="2918" y="312"/>
                </a:cubicBezTo>
                <a:cubicBezTo>
                  <a:pt x="2917" y="312"/>
                  <a:pt x="2917" y="313"/>
                  <a:pt x="2917" y="313"/>
                </a:cubicBezTo>
                <a:cubicBezTo>
                  <a:pt x="2917" y="313"/>
                  <a:pt x="2917" y="313"/>
                  <a:pt x="2916" y="313"/>
                </a:cubicBezTo>
                <a:cubicBezTo>
                  <a:pt x="2916" y="313"/>
                  <a:pt x="2916" y="313"/>
                  <a:pt x="2916" y="313"/>
                </a:cubicBezTo>
                <a:cubicBezTo>
                  <a:pt x="2916" y="313"/>
                  <a:pt x="2916" y="314"/>
                  <a:pt x="2915" y="314"/>
                </a:cubicBezTo>
                <a:cubicBezTo>
                  <a:pt x="2915" y="314"/>
                  <a:pt x="2915" y="315"/>
                  <a:pt x="2915" y="315"/>
                </a:cubicBezTo>
                <a:cubicBezTo>
                  <a:pt x="2914" y="315"/>
                  <a:pt x="2914" y="316"/>
                  <a:pt x="2914" y="316"/>
                </a:cubicBezTo>
                <a:cubicBezTo>
                  <a:pt x="2913" y="317"/>
                  <a:pt x="2913" y="317"/>
                  <a:pt x="2913" y="317"/>
                </a:cubicBezTo>
                <a:cubicBezTo>
                  <a:pt x="2913" y="317"/>
                  <a:pt x="2913" y="317"/>
                  <a:pt x="2913" y="317"/>
                </a:cubicBezTo>
                <a:cubicBezTo>
                  <a:pt x="2913" y="317"/>
                  <a:pt x="2913" y="318"/>
                  <a:pt x="2912" y="318"/>
                </a:cubicBezTo>
                <a:cubicBezTo>
                  <a:pt x="2912" y="318"/>
                  <a:pt x="2912" y="318"/>
                  <a:pt x="2912" y="319"/>
                </a:cubicBezTo>
                <a:cubicBezTo>
                  <a:pt x="2912" y="319"/>
                  <a:pt x="2912" y="319"/>
                  <a:pt x="2912" y="319"/>
                </a:cubicBezTo>
                <a:cubicBezTo>
                  <a:pt x="2688" y="254"/>
                  <a:pt x="2688" y="254"/>
                  <a:pt x="2688" y="254"/>
                </a:cubicBezTo>
                <a:cubicBezTo>
                  <a:pt x="2688" y="254"/>
                  <a:pt x="2688" y="253"/>
                  <a:pt x="2688" y="253"/>
                </a:cubicBezTo>
                <a:cubicBezTo>
                  <a:pt x="2688" y="252"/>
                  <a:pt x="2688" y="252"/>
                  <a:pt x="2688" y="252"/>
                </a:cubicBezTo>
                <a:cubicBezTo>
                  <a:pt x="2688" y="251"/>
                  <a:pt x="2688" y="251"/>
                  <a:pt x="2688" y="250"/>
                </a:cubicBezTo>
                <a:cubicBezTo>
                  <a:pt x="2688" y="250"/>
                  <a:pt x="2688" y="250"/>
                  <a:pt x="2688" y="250"/>
                </a:cubicBezTo>
                <a:cubicBezTo>
                  <a:pt x="2688" y="249"/>
                  <a:pt x="2688" y="249"/>
                  <a:pt x="2688" y="249"/>
                </a:cubicBezTo>
                <a:cubicBezTo>
                  <a:pt x="2688" y="248"/>
                  <a:pt x="2688" y="248"/>
                  <a:pt x="2687" y="247"/>
                </a:cubicBezTo>
                <a:cubicBezTo>
                  <a:pt x="2687" y="247"/>
                  <a:pt x="2687" y="247"/>
                  <a:pt x="2687" y="247"/>
                </a:cubicBezTo>
                <a:cubicBezTo>
                  <a:pt x="2687" y="246"/>
                  <a:pt x="2687" y="246"/>
                  <a:pt x="2687" y="246"/>
                </a:cubicBezTo>
                <a:cubicBezTo>
                  <a:pt x="2687" y="245"/>
                  <a:pt x="2687" y="245"/>
                  <a:pt x="2687" y="244"/>
                </a:cubicBezTo>
                <a:cubicBezTo>
                  <a:pt x="2686" y="244"/>
                  <a:pt x="2686" y="243"/>
                  <a:pt x="2686" y="243"/>
                </a:cubicBezTo>
                <a:cubicBezTo>
                  <a:pt x="2686" y="242"/>
                  <a:pt x="2686" y="242"/>
                  <a:pt x="2686" y="242"/>
                </a:cubicBezTo>
                <a:cubicBezTo>
                  <a:pt x="2686" y="242"/>
                  <a:pt x="2686" y="242"/>
                  <a:pt x="2686" y="241"/>
                </a:cubicBezTo>
                <a:cubicBezTo>
                  <a:pt x="2685" y="241"/>
                  <a:pt x="2685" y="240"/>
                  <a:pt x="2685" y="240"/>
                </a:cubicBezTo>
                <a:cubicBezTo>
                  <a:pt x="2685" y="240"/>
                  <a:pt x="2684" y="239"/>
                  <a:pt x="2684" y="239"/>
                </a:cubicBezTo>
                <a:cubicBezTo>
                  <a:pt x="2684" y="238"/>
                  <a:pt x="2684" y="238"/>
                  <a:pt x="2683" y="237"/>
                </a:cubicBezTo>
                <a:cubicBezTo>
                  <a:pt x="2683" y="237"/>
                  <a:pt x="2683" y="237"/>
                  <a:pt x="2683" y="236"/>
                </a:cubicBezTo>
                <a:cubicBezTo>
                  <a:pt x="2682" y="236"/>
                  <a:pt x="2682" y="236"/>
                  <a:pt x="2682" y="235"/>
                </a:cubicBezTo>
                <a:cubicBezTo>
                  <a:pt x="2681" y="235"/>
                  <a:pt x="2681" y="234"/>
                  <a:pt x="2681" y="234"/>
                </a:cubicBezTo>
                <a:cubicBezTo>
                  <a:pt x="2681" y="234"/>
                  <a:pt x="2680" y="233"/>
                  <a:pt x="2680" y="233"/>
                </a:cubicBezTo>
                <a:cubicBezTo>
                  <a:pt x="2680" y="233"/>
                  <a:pt x="2680" y="233"/>
                  <a:pt x="2679" y="232"/>
                </a:cubicBezTo>
                <a:cubicBezTo>
                  <a:pt x="2679" y="232"/>
                  <a:pt x="2679" y="232"/>
                  <a:pt x="2679" y="232"/>
                </a:cubicBezTo>
                <a:cubicBezTo>
                  <a:pt x="2679" y="232"/>
                  <a:pt x="2678" y="231"/>
                  <a:pt x="2678" y="231"/>
                </a:cubicBezTo>
                <a:cubicBezTo>
                  <a:pt x="2677" y="231"/>
                  <a:pt x="2677" y="230"/>
                  <a:pt x="2677" y="230"/>
                </a:cubicBezTo>
                <a:cubicBezTo>
                  <a:pt x="2676" y="230"/>
                  <a:pt x="2676" y="230"/>
                  <a:pt x="2676" y="229"/>
                </a:cubicBezTo>
                <a:cubicBezTo>
                  <a:pt x="2675" y="229"/>
                  <a:pt x="2675" y="229"/>
                  <a:pt x="2674" y="228"/>
                </a:cubicBezTo>
                <a:cubicBezTo>
                  <a:pt x="2674" y="228"/>
                  <a:pt x="2674" y="228"/>
                  <a:pt x="2673" y="228"/>
                </a:cubicBezTo>
                <a:cubicBezTo>
                  <a:pt x="2673" y="228"/>
                  <a:pt x="2672" y="227"/>
                  <a:pt x="2672" y="227"/>
                </a:cubicBezTo>
                <a:cubicBezTo>
                  <a:pt x="2671" y="227"/>
                  <a:pt x="2671" y="227"/>
                  <a:pt x="2670" y="226"/>
                </a:cubicBezTo>
                <a:cubicBezTo>
                  <a:pt x="2670" y="226"/>
                  <a:pt x="2670" y="226"/>
                  <a:pt x="2669" y="226"/>
                </a:cubicBezTo>
                <a:cubicBezTo>
                  <a:pt x="2669" y="226"/>
                  <a:pt x="2668" y="225"/>
                  <a:pt x="2668" y="225"/>
                </a:cubicBezTo>
                <a:cubicBezTo>
                  <a:pt x="2667" y="225"/>
                  <a:pt x="2667" y="225"/>
                  <a:pt x="2667" y="225"/>
                </a:cubicBezTo>
                <a:cubicBezTo>
                  <a:pt x="2667" y="225"/>
                  <a:pt x="2666" y="225"/>
                  <a:pt x="2666" y="225"/>
                </a:cubicBezTo>
                <a:cubicBezTo>
                  <a:pt x="2666" y="225"/>
                  <a:pt x="2665" y="225"/>
                  <a:pt x="2665" y="225"/>
                </a:cubicBezTo>
                <a:cubicBezTo>
                  <a:pt x="2664" y="224"/>
                  <a:pt x="2664" y="224"/>
                  <a:pt x="2663" y="224"/>
                </a:cubicBezTo>
                <a:cubicBezTo>
                  <a:pt x="2663" y="224"/>
                  <a:pt x="2662" y="224"/>
                  <a:pt x="2662" y="224"/>
                </a:cubicBezTo>
                <a:cubicBezTo>
                  <a:pt x="2661" y="224"/>
                  <a:pt x="2661" y="224"/>
                  <a:pt x="2660" y="224"/>
                </a:cubicBezTo>
                <a:cubicBezTo>
                  <a:pt x="2660" y="224"/>
                  <a:pt x="2660" y="224"/>
                  <a:pt x="2659" y="224"/>
                </a:cubicBezTo>
                <a:cubicBezTo>
                  <a:pt x="2604" y="0"/>
                  <a:pt x="2604" y="0"/>
                  <a:pt x="2604" y="0"/>
                </a:cubicBezTo>
                <a:cubicBezTo>
                  <a:pt x="2580" y="0"/>
                  <a:pt x="2580" y="0"/>
                  <a:pt x="2580" y="0"/>
                </a:cubicBezTo>
                <a:cubicBezTo>
                  <a:pt x="2580" y="0"/>
                  <a:pt x="2580" y="1"/>
                  <a:pt x="2581" y="1"/>
                </a:cubicBezTo>
                <a:cubicBezTo>
                  <a:pt x="2581" y="1"/>
                  <a:pt x="2581" y="1"/>
                  <a:pt x="2581" y="1"/>
                </a:cubicBezTo>
                <a:cubicBezTo>
                  <a:pt x="2581" y="1"/>
                  <a:pt x="2582" y="1"/>
                  <a:pt x="2582" y="1"/>
                </a:cubicBezTo>
                <a:cubicBezTo>
                  <a:pt x="2583" y="1"/>
                  <a:pt x="2583" y="1"/>
                  <a:pt x="2583" y="1"/>
                </a:cubicBezTo>
                <a:cubicBezTo>
                  <a:pt x="2583" y="1"/>
                  <a:pt x="2584" y="1"/>
                  <a:pt x="2584" y="1"/>
                </a:cubicBezTo>
                <a:cubicBezTo>
                  <a:pt x="2584" y="1"/>
                  <a:pt x="2585" y="1"/>
                  <a:pt x="2586" y="2"/>
                </a:cubicBezTo>
                <a:cubicBezTo>
                  <a:pt x="2586" y="2"/>
                  <a:pt x="2586" y="2"/>
                  <a:pt x="2587" y="2"/>
                </a:cubicBezTo>
                <a:cubicBezTo>
                  <a:pt x="2587" y="2"/>
                  <a:pt x="2588" y="2"/>
                  <a:pt x="2588" y="2"/>
                </a:cubicBezTo>
                <a:cubicBezTo>
                  <a:pt x="2588" y="2"/>
                  <a:pt x="2588" y="2"/>
                  <a:pt x="2588" y="2"/>
                </a:cubicBezTo>
                <a:cubicBezTo>
                  <a:pt x="2644" y="228"/>
                  <a:pt x="2644" y="228"/>
                  <a:pt x="2644" y="228"/>
                </a:cubicBezTo>
                <a:cubicBezTo>
                  <a:pt x="2644" y="228"/>
                  <a:pt x="2644" y="228"/>
                  <a:pt x="2644" y="228"/>
                </a:cubicBezTo>
                <a:cubicBezTo>
                  <a:pt x="2643" y="228"/>
                  <a:pt x="2643" y="228"/>
                  <a:pt x="2642" y="229"/>
                </a:cubicBezTo>
                <a:cubicBezTo>
                  <a:pt x="2642" y="229"/>
                  <a:pt x="2641" y="229"/>
                  <a:pt x="2641" y="229"/>
                </a:cubicBezTo>
                <a:cubicBezTo>
                  <a:pt x="2641" y="230"/>
                  <a:pt x="2640" y="230"/>
                  <a:pt x="2640" y="230"/>
                </a:cubicBezTo>
                <a:cubicBezTo>
                  <a:pt x="2639" y="231"/>
                  <a:pt x="2639" y="231"/>
                  <a:pt x="2639" y="231"/>
                </a:cubicBezTo>
                <a:cubicBezTo>
                  <a:pt x="2638" y="232"/>
                  <a:pt x="2638" y="232"/>
                  <a:pt x="2638" y="232"/>
                </a:cubicBezTo>
                <a:cubicBezTo>
                  <a:pt x="2637" y="233"/>
                  <a:pt x="2637" y="233"/>
                  <a:pt x="2637" y="233"/>
                </a:cubicBezTo>
                <a:cubicBezTo>
                  <a:pt x="2636" y="234"/>
                  <a:pt x="2636" y="234"/>
                  <a:pt x="2636" y="234"/>
                </a:cubicBezTo>
                <a:cubicBezTo>
                  <a:pt x="2635" y="235"/>
                  <a:pt x="2635" y="235"/>
                  <a:pt x="2635" y="235"/>
                </a:cubicBezTo>
                <a:cubicBezTo>
                  <a:pt x="2634" y="236"/>
                  <a:pt x="2634" y="236"/>
                  <a:pt x="2634" y="236"/>
                </a:cubicBezTo>
                <a:cubicBezTo>
                  <a:pt x="2634" y="237"/>
                  <a:pt x="2633" y="237"/>
                  <a:pt x="2633" y="238"/>
                </a:cubicBezTo>
                <a:cubicBezTo>
                  <a:pt x="2633" y="238"/>
                  <a:pt x="2633" y="239"/>
                  <a:pt x="2632" y="239"/>
                </a:cubicBezTo>
                <a:cubicBezTo>
                  <a:pt x="2632" y="239"/>
                  <a:pt x="2632" y="240"/>
                  <a:pt x="2632" y="240"/>
                </a:cubicBezTo>
                <a:cubicBezTo>
                  <a:pt x="2631" y="241"/>
                  <a:pt x="2631" y="241"/>
                  <a:pt x="2631" y="242"/>
                </a:cubicBezTo>
                <a:cubicBezTo>
                  <a:pt x="2631" y="242"/>
                  <a:pt x="2631" y="242"/>
                  <a:pt x="2631" y="243"/>
                </a:cubicBezTo>
                <a:cubicBezTo>
                  <a:pt x="2630" y="243"/>
                  <a:pt x="2630" y="244"/>
                  <a:pt x="2630" y="245"/>
                </a:cubicBezTo>
                <a:cubicBezTo>
                  <a:pt x="2630" y="245"/>
                  <a:pt x="2630" y="245"/>
                  <a:pt x="2630" y="245"/>
                </a:cubicBezTo>
                <a:cubicBezTo>
                  <a:pt x="2630" y="246"/>
                  <a:pt x="2630" y="246"/>
                  <a:pt x="2630" y="246"/>
                </a:cubicBezTo>
                <a:cubicBezTo>
                  <a:pt x="2629" y="246"/>
                  <a:pt x="2629" y="247"/>
                  <a:pt x="2629" y="248"/>
                </a:cubicBezTo>
                <a:cubicBezTo>
                  <a:pt x="2629" y="248"/>
                  <a:pt x="2629" y="248"/>
                  <a:pt x="2629" y="249"/>
                </a:cubicBezTo>
                <a:cubicBezTo>
                  <a:pt x="2629" y="249"/>
                  <a:pt x="2629" y="250"/>
                  <a:pt x="2629" y="250"/>
                </a:cubicBezTo>
                <a:cubicBezTo>
                  <a:pt x="2629" y="251"/>
                  <a:pt x="2629" y="251"/>
                  <a:pt x="2629" y="252"/>
                </a:cubicBezTo>
                <a:cubicBezTo>
                  <a:pt x="2629" y="252"/>
                  <a:pt x="2629" y="253"/>
                  <a:pt x="2629" y="253"/>
                </a:cubicBezTo>
                <a:cubicBezTo>
                  <a:pt x="2629" y="254"/>
                  <a:pt x="2629" y="254"/>
                  <a:pt x="2629" y="255"/>
                </a:cubicBezTo>
                <a:cubicBezTo>
                  <a:pt x="2629" y="255"/>
                  <a:pt x="2629" y="255"/>
                  <a:pt x="2629" y="256"/>
                </a:cubicBezTo>
                <a:cubicBezTo>
                  <a:pt x="2629" y="256"/>
                  <a:pt x="2629" y="257"/>
                  <a:pt x="2629" y="258"/>
                </a:cubicBezTo>
                <a:cubicBezTo>
                  <a:pt x="2629" y="258"/>
                  <a:pt x="2629" y="258"/>
                  <a:pt x="2629" y="259"/>
                </a:cubicBezTo>
                <a:cubicBezTo>
                  <a:pt x="2629" y="259"/>
                  <a:pt x="2629" y="260"/>
                  <a:pt x="2629" y="261"/>
                </a:cubicBezTo>
                <a:cubicBezTo>
                  <a:pt x="2629" y="261"/>
                  <a:pt x="2629" y="261"/>
                  <a:pt x="2629" y="261"/>
                </a:cubicBezTo>
                <a:cubicBezTo>
                  <a:pt x="2629" y="261"/>
                  <a:pt x="2630" y="261"/>
                  <a:pt x="2630" y="262"/>
                </a:cubicBezTo>
                <a:cubicBezTo>
                  <a:pt x="2630" y="262"/>
                  <a:pt x="2630" y="263"/>
                  <a:pt x="2630" y="263"/>
                </a:cubicBezTo>
                <a:cubicBezTo>
                  <a:pt x="2630" y="264"/>
                  <a:pt x="2630" y="264"/>
                  <a:pt x="2631" y="265"/>
                </a:cubicBezTo>
                <a:cubicBezTo>
                  <a:pt x="2631" y="265"/>
                  <a:pt x="2631" y="266"/>
                  <a:pt x="2631" y="266"/>
                </a:cubicBezTo>
                <a:cubicBezTo>
                  <a:pt x="2631" y="266"/>
                  <a:pt x="2632" y="267"/>
                  <a:pt x="2632" y="267"/>
                </a:cubicBezTo>
                <a:cubicBezTo>
                  <a:pt x="2632" y="268"/>
                  <a:pt x="2632" y="268"/>
                  <a:pt x="2632" y="269"/>
                </a:cubicBezTo>
                <a:cubicBezTo>
                  <a:pt x="2633" y="269"/>
                  <a:pt x="2633" y="270"/>
                  <a:pt x="2633" y="270"/>
                </a:cubicBezTo>
                <a:cubicBezTo>
                  <a:pt x="2634" y="270"/>
                  <a:pt x="2634" y="271"/>
                  <a:pt x="2634" y="271"/>
                </a:cubicBezTo>
                <a:cubicBezTo>
                  <a:pt x="2634" y="271"/>
                  <a:pt x="2635" y="272"/>
                  <a:pt x="2635" y="272"/>
                </a:cubicBezTo>
                <a:cubicBezTo>
                  <a:pt x="2635" y="273"/>
                  <a:pt x="2636" y="273"/>
                  <a:pt x="2636" y="273"/>
                </a:cubicBezTo>
                <a:cubicBezTo>
                  <a:pt x="2636" y="274"/>
                  <a:pt x="2637" y="274"/>
                  <a:pt x="2637" y="274"/>
                </a:cubicBezTo>
                <a:cubicBezTo>
                  <a:pt x="2637" y="275"/>
                  <a:pt x="2638" y="275"/>
                  <a:pt x="2638" y="275"/>
                </a:cubicBezTo>
                <a:cubicBezTo>
                  <a:pt x="2638" y="276"/>
                  <a:pt x="2639" y="276"/>
                  <a:pt x="2639" y="276"/>
                </a:cubicBezTo>
                <a:cubicBezTo>
                  <a:pt x="2639" y="277"/>
                  <a:pt x="2640" y="277"/>
                  <a:pt x="2640" y="277"/>
                </a:cubicBezTo>
                <a:cubicBezTo>
                  <a:pt x="2640" y="278"/>
                  <a:pt x="2641" y="278"/>
                  <a:pt x="2641" y="278"/>
                </a:cubicBezTo>
                <a:cubicBezTo>
                  <a:pt x="2642" y="278"/>
                  <a:pt x="2642" y="279"/>
                  <a:pt x="2643" y="279"/>
                </a:cubicBezTo>
                <a:cubicBezTo>
                  <a:pt x="2643" y="279"/>
                  <a:pt x="2643" y="279"/>
                  <a:pt x="2644" y="280"/>
                </a:cubicBezTo>
                <a:cubicBezTo>
                  <a:pt x="2644" y="280"/>
                  <a:pt x="2645" y="280"/>
                  <a:pt x="2645" y="280"/>
                </a:cubicBezTo>
                <a:cubicBezTo>
                  <a:pt x="2645" y="281"/>
                  <a:pt x="2646" y="281"/>
                  <a:pt x="2646" y="281"/>
                </a:cubicBezTo>
                <a:cubicBezTo>
                  <a:pt x="2647" y="281"/>
                  <a:pt x="2647" y="281"/>
                  <a:pt x="2648" y="282"/>
                </a:cubicBezTo>
                <a:cubicBezTo>
                  <a:pt x="2648" y="282"/>
                  <a:pt x="2649" y="282"/>
                  <a:pt x="2649" y="282"/>
                </a:cubicBezTo>
                <a:cubicBezTo>
                  <a:pt x="2650" y="282"/>
                  <a:pt x="2650" y="282"/>
                  <a:pt x="2650" y="282"/>
                </a:cubicBezTo>
                <a:cubicBezTo>
                  <a:pt x="2650" y="282"/>
                  <a:pt x="2650" y="282"/>
                  <a:pt x="2650" y="282"/>
                </a:cubicBezTo>
                <a:cubicBezTo>
                  <a:pt x="2651" y="283"/>
                  <a:pt x="2652" y="283"/>
                  <a:pt x="2652" y="283"/>
                </a:cubicBezTo>
                <a:cubicBezTo>
                  <a:pt x="2653" y="283"/>
                  <a:pt x="2653" y="283"/>
                  <a:pt x="2653" y="283"/>
                </a:cubicBezTo>
                <a:cubicBezTo>
                  <a:pt x="2654" y="283"/>
                  <a:pt x="2654" y="283"/>
                  <a:pt x="2655" y="283"/>
                </a:cubicBezTo>
                <a:cubicBezTo>
                  <a:pt x="2655" y="283"/>
                  <a:pt x="2656" y="283"/>
                  <a:pt x="2656" y="283"/>
                </a:cubicBezTo>
                <a:cubicBezTo>
                  <a:pt x="2657" y="284"/>
                  <a:pt x="2657" y="284"/>
                  <a:pt x="2658" y="284"/>
                </a:cubicBezTo>
                <a:cubicBezTo>
                  <a:pt x="2658" y="284"/>
                  <a:pt x="2659" y="284"/>
                  <a:pt x="2659" y="284"/>
                </a:cubicBezTo>
                <a:cubicBezTo>
                  <a:pt x="2660" y="284"/>
                  <a:pt x="2660" y="284"/>
                  <a:pt x="2661" y="283"/>
                </a:cubicBezTo>
                <a:cubicBezTo>
                  <a:pt x="2661" y="283"/>
                  <a:pt x="2662" y="283"/>
                  <a:pt x="2662" y="283"/>
                </a:cubicBezTo>
                <a:cubicBezTo>
                  <a:pt x="2663" y="283"/>
                  <a:pt x="2663" y="283"/>
                  <a:pt x="2663" y="283"/>
                </a:cubicBezTo>
                <a:cubicBezTo>
                  <a:pt x="2664" y="283"/>
                  <a:pt x="2665" y="283"/>
                  <a:pt x="2665" y="283"/>
                </a:cubicBezTo>
                <a:cubicBezTo>
                  <a:pt x="2665" y="283"/>
                  <a:pt x="2665" y="283"/>
                  <a:pt x="2666" y="283"/>
                </a:cubicBezTo>
                <a:cubicBezTo>
                  <a:pt x="2666" y="283"/>
                  <a:pt x="2666" y="283"/>
                  <a:pt x="2666" y="282"/>
                </a:cubicBezTo>
                <a:cubicBezTo>
                  <a:pt x="2667" y="282"/>
                  <a:pt x="2667" y="282"/>
                  <a:pt x="2668" y="282"/>
                </a:cubicBezTo>
                <a:cubicBezTo>
                  <a:pt x="2668" y="282"/>
                  <a:pt x="2669" y="282"/>
                  <a:pt x="2669" y="281"/>
                </a:cubicBezTo>
                <a:cubicBezTo>
                  <a:pt x="2670" y="281"/>
                  <a:pt x="2670" y="281"/>
                  <a:pt x="2671" y="281"/>
                </a:cubicBezTo>
                <a:cubicBezTo>
                  <a:pt x="2671" y="281"/>
                  <a:pt x="2672" y="280"/>
                  <a:pt x="2672" y="280"/>
                </a:cubicBezTo>
                <a:cubicBezTo>
                  <a:pt x="2672" y="280"/>
                  <a:pt x="2673" y="280"/>
                  <a:pt x="2673" y="280"/>
                </a:cubicBezTo>
                <a:cubicBezTo>
                  <a:pt x="2674" y="279"/>
                  <a:pt x="2674" y="279"/>
                  <a:pt x="2675" y="279"/>
                </a:cubicBezTo>
                <a:cubicBezTo>
                  <a:pt x="2675" y="279"/>
                  <a:pt x="2675" y="278"/>
                  <a:pt x="2676" y="278"/>
                </a:cubicBezTo>
                <a:cubicBezTo>
                  <a:pt x="2676" y="278"/>
                  <a:pt x="2677" y="277"/>
                  <a:pt x="2677" y="277"/>
                </a:cubicBezTo>
                <a:cubicBezTo>
                  <a:pt x="2677" y="277"/>
                  <a:pt x="2678" y="277"/>
                  <a:pt x="2678" y="276"/>
                </a:cubicBezTo>
                <a:cubicBezTo>
                  <a:pt x="2678" y="276"/>
                  <a:pt x="2679" y="276"/>
                  <a:pt x="2679" y="275"/>
                </a:cubicBezTo>
                <a:cubicBezTo>
                  <a:pt x="2679" y="275"/>
                  <a:pt x="2680" y="275"/>
                  <a:pt x="2680" y="274"/>
                </a:cubicBezTo>
                <a:cubicBezTo>
                  <a:pt x="2680" y="274"/>
                  <a:pt x="2681" y="274"/>
                  <a:pt x="2681" y="273"/>
                </a:cubicBezTo>
                <a:cubicBezTo>
                  <a:pt x="2681" y="273"/>
                  <a:pt x="2682" y="272"/>
                  <a:pt x="2682" y="272"/>
                </a:cubicBezTo>
                <a:cubicBezTo>
                  <a:pt x="2682" y="272"/>
                  <a:pt x="2682" y="271"/>
                  <a:pt x="2683" y="271"/>
                </a:cubicBezTo>
                <a:cubicBezTo>
                  <a:pt x="2683" y="271"/>
                  <a:pt x="2683" y="270"/>
                  <a:pt x="2684" y="270"/>
                </a:cubicBezTo>
                <a:cubicBezTo>
                  <a:pt x="2684" y="269"/>
                  <a:pt x="2684" y="269"/>
                  <a:pt x="2684" y="269"/>
                </a:cubicBezTo>
                <a:cubicBezTo>
                  <a:pt x="2907" y="334"/>
                  <a:pt x="2907" y="334"/>
                  <a:pt x="2907" y="334"/>
                </a:cubicBezTo>
                <a:cubicBezTo>
                  <a:pt x="2907" y="334"/>
                  <a:pt x="2907" y="334"/>
                  <a:pt x="2907" y="334"/>
                </a:cubicBezTo>
                <a:cubicBezTo>
                  <a:pt x="2907" y="335"/>
                  <a:pt x="2907" y="335"/>
                  <a:pt x="2907" y="335"/>
                </a:cubicBezTo>
                <a:cubicBezTo>
                  <a:pt x="2907" y="336"/>
                  <a:pt x="2907" y="336"/>
                  <a:pt x="2907" y="337"/>
                </a:cubicBezTo>
                <a:cubicBezTo>
                  <a:pt x="2907" y="337"/>
                  <a:pt x="2907" y="338"/>
                  <a:pt x="2907" y="338"/>
                </a:cubicBezTo>
                <a:cubicBezTo>
                  <a:pt x="2907" y="338"/>
                  <a:pt x="2908" y="338"/>
                  <a:pt x="2908" y="338"/>
                </a:cubicBezTo>
                <a:cubicBezTo>
                  <a:pt x="2908" y="339"/>
                  <a:pt x="2908" y="339"/>
                  <a:pt x="2908" y="339"/>
                </a:cubicBezTo>
                <a:cubicBezTo>
                  <a:pt x="2908" y="339"/>
                  <a:pt x="2908" y="340"/>
                  <a:pt x="2908" y="340"/>
                </a:cubicBezTo>
                <a:cubicBezTo>
                  <a:pt x="2908" y="340"/>
                  <a:pt x="2908" y="341"/>
                  <a:pt x="2908" y="341"/>
                </a:cubicBezTo>
                <a:cubicBezTo>
                  <a:pt x="2908" y="341"/>
                  <a:pt x="2908" y="342"/>
                  <a:pt x="2908" y="342"/>
                </a:cubicBezTo>
                <a:cubicBezTo>
                  <a:pt x="2908" y="342"/>
                  <a:pt x="2908" y="342"/>
                  <a:pt x="2908" y="342"/>
                </a:cubicBezTo>
                <a:cubicBezTo>
                  <a:pt x="2909" y="343"/>
                  <a:pt x="2909" y="344"/>
                  <a:pt x="2909" y="344"/>
                </a:cubicBezTo>
                <a:cubicBezTo>
                  <a:pt x="2909" y="344"/>
                  <a:pt x="2909" y="345"/>
                  <a:pt x="2909" y="345"/>
                </a:cubicBezTo>
                <a:cubicBezTo>
                  <a:pt x="2909" y="345"/>
                  <a:pt x="2909" y="345"/>
                  <a:pt x="2909" y="346"/>
                </a:cubicBezTo>
                <a:cubicBezTo>
                  <a:pt x="2910" y="346"/>
                  <a:pt x="2910" y="346"/>
                  <a:pt x="2910" y="347"/>
                </a:cubicBezTo>
                <a:cubicBezTo>
                  <a:pt x="2910" y="347"/>
                  <a:pt x="2910" y="348"/>
                  <a:pt x="2911" y="348"/>
                </a:cubicBezTo>
                <a:cubicBezTo>
                  <a:pt x="2911" y="349"/>
                  <a:pt x="2911" y="349"/>
                  <a:pt x="2911" y="349"/>
                </a:cubicBezTo>
                <a:cubicBezTo>
                  <a:pt x="2911" y="350"/>
                  <a:pt x="2912" y="350"/>
                  <a:pt x="2912" y="350"/>
                </a:cubicBezTo>
                <a:cubicBezTo>
                  <a:pt x="2912" y="350"/>
                  <a:pt x="2912" y="351"/>
                  <a:pt x="2912" y="351"/>
                </a:cubicBezTo>
                <a:cubicBezTo>
                  <a:pt x="2912" y="351"/>
                  <a:pt x="2912" y="351"/>
                  <a:pt x="2912" y="351"/>
                </a:cubicBezTo>
                <a:cubicBezTo>
                  <a:pt x="2912" y="351"/>
                  <a:pt x="2912" y="351"/>
                  <a:pt x="2912" y="351"/>
                </a:cubicBezTo>
                <a:cubicBezTo>
                  <a:pt x="2913" y="351"/>
                  <a:pt x="2913" y="352"/>
                  <a:pt x="2913" y="352"/>
                </a:cubicBezTo>
                <a:cubicBezTo>
                  <a:pt x="2913" y="352"/>
                  <a:pt x="2913" y="353"/>
                  <a:pt x="2914" y="353"/>
                </a:cubicBezTo>
                <a:cubicBezTo>
                  <a:pt x="2914" y="353"/>
                  <a:pt x="2914" y="354"/>
                  <a:pt x="2915" y="354"/>
                </a:cubicBezTo>
                <a:cubicBezTo>
                  <a:pt x="2915" y="354"/>
                  <a:pt x="2915" y="355"/>
                  <a:pt x="2915" y="355"/>
                </a:cubicBezTo>
                <a:cubicBezTo>
                  <a:pt x="2916" y="355"/>
                  <a:pt x="2916" y="355"/>
                  <a:pt x="2916" y="355"/>
                </a:cubicBezTo>
                <a:cubicBezTo>
                  <a:pt x="2916" y="355"/>
                  <a:pt x="2916" y="355"/>
                  <a:pt x="2916" y="355"/>
                </a:cubicBezTo>
                <a:cubicBezTo>
                  <a:pt x="2916" y="355"/>
                  <a:pt x="2916" y="356"/>
                  <a:pt x="2916" y="356"/>
                </a:cubicBezTo>
                <a:cubicBezTo>
                  <a:pt x="2916" y="356"/>
                  <a:pt x="2917" y="356"/>
                  <a:pt x="2917" y="356"/>
                </a:cubicBezTo>
                <a:cubicBezTo>
                  <a:pt x="2917" y="357"/>
                  <a:pt x="2917" y="357"/>
                  <a:pt x="2918" y="357"/>
                </a:cubicBezTo>
                <a:cubicBezTo>
                  <a:pt x="2918" y="357"/>
                  <a:pt x="2918" y="358"/>
                  <a:pt x="2919" y="358"/>
                </a:cubicBezTo>
                <a:cubicBezTo>
                  <a:pt x="2919" y="358"/>
                  <a:pt x="2920" y="359"/>
                  <a:pt x="2920" y="359"/>
                </a:cubicBezTo>
                <a:cubicBezTo>
                  <a:pt x="2920" y="359"/>
                  <a:pt x="2920" y="359"/>
                  <a:pt x="2920" y="359"/>
                </a:cubicBezTo>
                <a:cubicBezTo>
                  <a:pt x="2920" y="359"/>
                  <a:pt x="2920" y="359"/>
                  <a:pt x="2920" y="359"/>
                </a:cubicBezTo>
                <a:cubicBezTo>
                  <a:pt x="2921" y="359"/>
                  <a:pt x="2921" y="360"/>
                  <a:pt x="2921" y="360"/>
                </a:cubicBezTo>
                <a:cubicBezTo>
                  <a:pt x="2922" y="360"/>
                  <a:pt x="2922" y="360"/>
                  <a:pt x="2922" y="360"/>
                </a:cubicBezTo>
                <a:cubicBezTo>
                  <a:pt x="2923" y="361"/>
                  <a:pt x="2923" y="361"/>
                  <a:pt x="2924" y="361"/>
                </a:cubicBezTo>
                <a:cubicBezTo>
                  <a:pt x="2924" y="361"/>
                  <a:pt x="2925" y="362"/>
                  <a:pt x="2925" y="362"/>
                </a:cubicBezTo>
                <a:cubicBezTo>
                  <a:pt x="2925" y="362"/>
                  <a:pt x="2925" y="362"/>
                  <a:pt x="2926" y="362"/>
                </a:cubicBezTo>
                <a:cubicBezTo>
                  <a:pt x="2926" y="362"/>
                  <a:pt x="2926" y="362"/>
                  <a:pt x="2926" y="362"/>
                </a:cubicBezTo>
                <a:cubicBezTo>
                  <a:pt x="2927" y="363"/>
                  <a:pt x="2927" y="363"/>
                  <a:pt x="2928" y="363"/>
                </a:cubicBezTo>
                <a:cubicBezTo>
                  <a:pt x="2928" y="363"/>
                  <a:pt x="2929" y="363"/>
                  <a:pt x="2929" y="363"/>
                </a:cubicBezTo>
                <a:cubicBezTo>
                  <a:pt x="2929" y="363"/>
                  <a:pt x="2929" y="363"/>
                  <a:pt x="2929" y="363"/>
                </a:cubicBezTo>
                <a:cubicBezTo>
                  <a:pt x="2930" y="363"/>
                  <a:pt x="2930" y="363"/>
                  <a:pt x="2931" y="364"/>
                </a:cubicBezTo>
                <a:cubicBezTo>
                  <a:pt x="2931" y="364"/>
                  <a:pt x="2931" y="364"/>
                  <a:pt x="2931" y="364"/>
                </a:cubicBezTo>
                <a:cubicBezTo>
                  <a:pt x="2931" y="364"/>
                  <a:pt x="2932" y="364"/>
                  <a:pt x="2932" y="364"/>
                </a:cubicBezTo>
                <a:cubicBezTo>
                  <a:pt x="2933" y="364"/>
                  <a:pt x="2933" y="364"/>
                  <a:pt x="2934" y="364"/>
                </a:cubicBezTo>
                <a:cubicBezTo>
                  <a:pt x="2934" y="364"/>
                  <a:pt x="2935" y="364"/>
                  <a:pt x="2935" y="364"/>
                </a:cubicBezTo>
                <a:cubicBezTo>
                  <a:pt x="2935" y="364"/>
                  <a:pt x="2936" y="364"/>
                  <a:pt x="2936" y="364"/>
                </a:cubicBezTo>
                <a:cubicBezTo>
                  <a:pt x="2936" y="364"/>
                  <a:pt x="2936" y="364"/>
                  <a:pt x="2936" y="364"/>
                </a:cubicBezTo>
                <a:cubicBezTo>
                  <a:pt x="2992" y="590"/>
                  <a:pt x="2992" y="590"/>
                  <a:pt x="2992" y="590"/>
                </a:cubicBezTo>
                <a:cubicBezTo>
                  <a:pt x="2992" y="590"/>
                  <a:pt x="2992" y="590"/>
                  <a:pt x="2992" y="590"/>
                </a:cubicBezTo>
                <a:cubicBezTo>
                  <a:pt x="2991" y="591"/>
                  <a:pt x="2991" y="591"/>
                  <a:pt x="2991" y="591"/>
                </a:cubicBezTo>
                <a:cubicBezTo>
                  <a:pt x="2991" y="591"/>
                  <a:pt x="2991" y="591"/>
                  <a:pt x="2990" y="591"/>
                </a:cubicBezTo>
                <a:cubicBezTo>
                  <a:pt x="2990" y="591"/>
                  <a:pt x="2990" y="591"/>
                  <a:pt x="2990" y="591"/>
                </a:cubicBezTo>
                <a:cubicBezTo>
                  <a:pt x="2990" y="591"/>
                  <a:pt x="2990" y="592"/>
                  <a:pt x="2989" y="592"/>
                </a:cubicBezTo>
                <a:cubicBezTo>
                  <a:pt x="2989" y="592"/>
                  <a:pt x="2988" y="593"/>
                  <a:pt x="2988" y="593"/>
                </a:cubicBezTo>
                <a:cubicBezTo>
                  <a:pt x="2988" y="593"/>
                  <a:pt x="2987" y="593"/>
                  <a:pt x="2987" y="594"/>
                </a:cubicBezTo>
                <a:cubicBezTo>
                  <a:pt x="2987" y="594"/>
                  <a:pt x="2986" y="594"/>
                  <a:pt x="2986" y="595"/>
                </a:cubicBezTo>
                <a:cubicBezTo>
                  <a:pt x="2986" y="595"/>
                  <a:pt x="2986" y="595"/>
                  <a:pt x="2986" y="595"/>
                </a:cubicBezTo>
                <a:cubicBezTo>
                  <a:pt x="2986" y="595"/>
                  <a:pt x="2986" y="595"/>
                  <a:pt x="2986" y="595"/>
                </a:cubicBezTo>
                <a:cubicBezTo>
                  <a:pt x="2985" y="595"/>
                  <a:pt x="2985" y="596"/>
                  <a:pt x="2985" y="596"/>
                </a:cubicBezTo>
                <a:cubicBezTo>
                  <a:pt x="2985" y="596"/>
                  <a:pt x="2984" y="596"/>
                  <a:pt x="2984" y="597"/>
                </a:cubicBezTo>
                <a:cubicBezTo>
                  <a:pt x="2984" y="597"/>
                  <a:pt x="2983" y="598"/>
                  <a:pt x="2983" y="598"/>
                </a:cubicBezTo>
                <a:cubicBezTo>
                  <a:pt x="2983" y="598"/>
                  <a:pt x="2982" y="599"/>
                  <a:pt x="2982" y="599"/>
                </a:cubicBezTo>
                <a:cubicBezTo>
                  <a:pt x="2982" y="599"/>
                  <a:pt x="2982" y="599"/>
                  <a:pt x="2982" y="599"/>
                </a:cubicBezTo>
                <a:cubicBezTo>
                  <a:pt x="2982" y="599"/>
                  <a:pt x="2982" y="599"/>
                  <a:pt x="2982" y="599"/>
                </a:cubicBezTo>
                <a:cubicBezTo>
                  <a:pt x="2982" y="599"/>
                  <a:pt x="2982" y="599"/>
                  <a:pt x="2982" y="599"/>
                </a:cubicBezTo>
                <a:cubicBezTo>
                  <a:pt x="2982" y="600"/>
                  <a:pt x="2981" y="600"/>
                  <a:pt x="2981" y="600"/>
                </a:cubicBezTo>
                <a:cubicBezTo>
                  <a:pt x="2981" y="601"/>
                  <a:pt x="2981" y="601"/>
                  <a:pt x="2981" y="601"/>
                </a:cubicBezTo>
                <a:cubicBezTo>
                  <a:pt x="2980" y="602"/>
                  <a:pt x="2980" y="602"/>
                  <a:pt x="2980" y="603"/>
                </a:cubicBezTo>
                <a:cubicBezTo>
                  <a:pt x="2980" y="603"/>
                  <a:pt x="2979" y="604"/>
                  <a:pt x="2979" y="604"/>
                </a:cubicBezTo>
                <a:cubicBezTo>
                  <a:pt x="2979" y="604"/>
                  <a:pt x="2979" y="605"/>
                  <a:pt x="2979" y="605"/>
                </a:cubicBezTo>
                <a:cubicBezTo>
                  <a:pt x="2979" y="605"/>
                  <a:pt x="2979" y="605"/>
                  <a:pt x="2979" y="606"/>
                </a:cubicBezTo>
                <a:cubicBezTo>
                  <a:pt x="2979" y="606"/>
                  <a:pt x="2978" y="607"/>
                  <a:pt x="2978" y="607"/>
                </a:cubicBezTo>
                <a:cubicBezTo>
                  <a:pt x="2978" y="607"/>
                  <a:pt x="2978" y="608"/>
                  <a:pt x="2978" y="608"/>
                </a:cubicBezTo>
                <a:cubicBezTo>
                  <a:pt x="2978" y="608"/>
                  <a:pt x="2978" y="608"/>
                  <a:pt x="2978" y="608"/>
                </a:cubicBezTo>
                <a:cubicBezTo>
                  <a:pt x="2978" y="609"/>
                  <a:pt x="2978" y="609"/>
                  <a:pt x="2977" y="610"/>
                </a:cubicBezTo>
                <a:cubicBezTo>
                  <a:pt x="2977" y="610"/>
                  <a:pt x="2977" y="610"/>
                  <a:pt x="2977" y="610"/>
                </a:cubicBezTo>
                <a:cubicBezTo>
                  <a:pt x="2977" y="611"/>
                  <a:pt x="2977" y="611"/>
                  <a:pt x="2977" y="611"/>
                </a:cubicBezTo>
                <a:cubicBezTo>
                  <a:pt x="2977" y="612"/>
                  <a:pt x="2977" y="612"/>
                  <a:pt x="2977" y="613"/>
                </a:cubicBezTo>
                <a:cubicBezTo>
                  <a:pt x="2977" y="613"/>
                  <a:pt x="2977" y="614"/>
                  <a:pt x="2977" y="614"/>
                </a:cubicBezTo>
                <a:cubicBezTo>
                  <a:pt x="2977" y="615"/>
                  <a:pt x="2977" y="615"/>
                  <a:pt x="2977" y="615"/>
                </a:cubicBezTo>
                <a:cubicBezTo>
                  <a:pt x="2977" y="616"/>
                  <a:pt x="2977" y="616"/>
                  <a:pt x="2977" y="616"/>
                </a:cubicBezTo>
                <a:cubicBezTo>
                  <a:pt x="2977" y="616"/>
                  <a:pt x="2977" y="616"/>
                  <a:pt x="2977" y="616"/>
                </a:cubicBezTo>
                <a:cubicBezTo>
                  <a:pt x="2977" y="616"/>
                  <a:pt x="2977" y="617"/>
                  <a:pt x="2977" y="617"/>
                </a:cubicBezTo>
                <a:cubicBezTo>
                  <a:pt x="2977" y="618"/>
                  <a:pt x="2977" y="618"/>
                  <a:pt x="2977" y="618"/>
                </a:cubicBezTo>
                <a:cubicBezTo>
                  <a:pt x="2977" y="619"/>
                  <a:pt x="2977" y="620"/>
                  <a:pt x="2977" y="620"/>
                </a:cubicBezTo>
                <a:cubicBezTo>
                  <a:pt x="2977" y="620"/>
                  <a:pt x="2977" y="621"/>
                  <a:pt x="2977" y="621"/>
                </a:cubicBezTo>
                <a:cubicBezTo>
                  <a:pt x="2977" y="621"/>
                  <a:pt x="2977" y="622"/>
                  <a:pt x="2977" y="622"/>
                </a:cubicBezTo>
                <a:cubicBezTo>
                  <a:pt x="2977" y="622"/>
                  <a:pt x="2977" y="623"/>
                  <a:pt x="2978" y="623"/>
                </a:cubicBezTo>
                <a:cubicBezTo>
                  <a:pt x="2978" y="623"/>
                  <a:pt x="2978" y="623"/>
                  <a:pt x="2978" y="623"/>
                </a:cubicBezTo>
                <a:cubicBezTo>
                  <a:pt x="2978" y="624"/>
                  <a:pt x="2978" y="624"/>
                  <a:pt x="2978" y="624"/>
                </a:cubicBezTo>
                <a:cubicBezTo>
                  <a:pt x="2978" y="625"/>
                  <a:pt x="2978" y="625"/>
                  <a:pt x="2978" y="626"/>
                </a:cubicBezTo>
                <a:cubicBezTo>
                  <a:pt x="2978" y="626"/>
                  <a:pt x="2979" y="626"/>
                  <a:pt x="2979" y="627"/>
                </a:cubicBezTo>
                <a:cubicBezTo>
                  <a:pt x="2979" y="627"/>
                  <a:pt x="2979" y="627"/>
                  <a:pt x="2979" y="627"/>
                </a:cubicBezTo>
                <a:cubicBezTo>
                  <a:pt x="2979" y="628"/>
                  <a:pt x="2979" y="628"/>
                  <a:pt x="2979" y="629"/>
                </a:cubicBezTo>
                <a:cubicBezTo>
                  <a:pt x="2980" y="629"/>
                  <a:pt x="2980" y="630"/>
                  <a:pt x="2980" y="630"/>
                </a:cubicBezTo>
                <a:cubicBezTo>
                  <a:pt x="2980" y="630"/>
                  <a:pt x="2980" y="630"/>
                  <a:pt x="2980" y="631"/>
                </a:cubicBezTo>
                <a:cubicBezTo>
                  <a:pt x="2812" y="792"/>
                  <a:pt x="2812" y="792"/>
                  <a:pt x="2812" y="792"/>
                </a:cubicBezTo>
                <a:cubicBezTo>
                  <a:pt x="2811" y="791"/>
                  <a:pt x="2810" y="791"/>
                  <a:pt x="2809" y="790"/>
                </a:cubicBezTo>
                <a:cubicBezTo>
                  <a:pt x="2809" y="790"/>
                  <a:pt x="2809" y="790"/>
                  <a:pt x="2809" y="790"/>
                </a:cubicBezTo>
                <a:cubicBezTo>
                  <a:pt x="2808" y="789"/>
                  <a:pt x="2807" y="789"/>
                  <a:pt x="2806" y="789"/>
                </a:cubicBezTo>
                <a:cubicBezTo>
                  <a:pt x="2805" y="788"/>
                  <a:pt x="2804" y="788"/>
                  <a:pt x="2804" y="788"/>
                </a:cubicBezTo>
                <a:cubicBezTo>
                  <a:pt x="2804" y="788"/>
                  <a:pt x="2803" y="788"/>
                  <a:pt x="2803" y="788"/>
                </a:cubicBezTo>
                <a:cubicBezTo>
                  <a:pt x="2802" y="788"/>
                  <a:pt x="2800" y="788"/>
                  <a:pt x="2798" y="788"/>
                </a:cubicBezTo>
                <a:cubicBezTo>
                  <a:pt x="2798" y="788"/>
                  <a:pt x="2798" y="787"/>
                  <a:pt x="2798" y="787"/>
                </a:cubicBezTo>
                <a:cubicBezTo>
                  <a:pt x="2796" y="787"/>
                  <a:pt x="2794" y="788"/>
                  <a:pt x="2792" y="788"/>
                </a:cubicBezTo>
                <a:cubicBezTo>
                  <a:pt x="2792" y="788"/>
                  <a:pt x="2792" y="788"/>
                  <a:pt x="2792" y="788"/>
                </a:cubicBezTo>
                <a:cubicBezTo>
                  <a:pt x="2790" y="788"/>
                  <a:pt x="2789" y="789"/>
                  <a:pt x="2787" y="789"/>
                </a:cubicBezTo>
                <a:cubicBezTo>
                  <a:pt x="2787" y="789"/>
                  <a:pt x="2786" y="790"/>
                  <a:pt x="2786" y="790"/>
                </a:cubicBezTo>
                <a:cubicBezTo>
                  <a:pt x="2785" y="790"/>
                  <a:pt x="2783" y="791"/>
                  <a:pt x="2782" y="792"/>
                </a:cubicBezTo>
                <a:cubicBezTo>
                  <a:pt x="2781" y="792"/>
                  <a:pt x="2781" y="792"/>
                  <a:pt x="2781" y="792"/>
                </a:cubicBezTo>
                <a:cubicBezTo>
                  <a:pt x="2780" y="793"/>
                  <a:pt x="2779" y="794"/>
                  <a:pt x="2778" y="794"/>
                </a:cubicBezTo>
                <a:cubicBezTo>
                  <a:pt x="2778" y="795"/>
                  <a:pt x="2777" y="795"/>
                  <a:pt x="2777" y="796"/>
                </a:cubicBezTo>
                <a:cubicBezTo>
                  <a:pt x="2777" y="796"/>
                  <a:pt x="2777" y="796"/>
                  <a:pt x="2777" y="796"/>
                </a:cubicBezTo>
                <a:cubicBezTo>
                  <a:pt x="2776" y="796"/>
                  <a:pt x="2776" y="796"/>
                  <a:pt x="2776" y="796"/>
                </a:cubicBezTo>
                <a:cubicBezTo>
                  <a:pt x="2775" y="797"/>
                  <a:pt x="2774" y="799"/>
                  <a:pt x="2773" y="800"/>
                </a:cubicBezTo>
                <a:cubicBezTo>
                  <a:pt x="2773" y="800"/>
                  <a:pt x="2773" y="800"/>
                  <a:pt x="2773" y="801"/>
                </a:cubicBezTo>
                <a:cubicBezTo>
                  <a:pt x="2772" y="801"/>
                  <a:pt x="2772" y="801"/>
                  <a:pt x="2772" y="802"/>
                </a:cubicBezTo>
                <a:cubicBezTo>
                  <a:pt x="2548" y="737"/>
                  <a:pt x="2548" y="737"/>
                  <a:pt x="2548" y="737"/>
                </a:cubicBezTo>
                <a:cubicBezTo>
                  <a:pt x="2548" y="737"/>
                  <a:pt x="2548" y="737"/>
                  <a:pt x="2548" y="737"/>
                </a:cubicBezTo>
                <a:cubicBezTo>
                  <a:pt x="2548" y="736"/>
                  <a:pt x="2548" y="736"/>
                  <a:pt x="2548" y="736"/>
                </a:cubicBezTo>
                <a:cubicBezTo>
                  <a:pt x="2548" y="735"/>
                  <a:pt x="2548" y="735"/>
                  <a:pt x="2548" y="734"/>
                </a:cubicBezTo>
                <a:cubicBezTo>
                  <a:pt x="2548" y="734"/>
                  <a:pt x="2548" y="733"/>
                  <a:pt x="2548" y="733"/>
                </a:cubicBezTo>
                <a:cubicBezTo>
                  <a:pt x="2548" y="732"/>
                  <a:pt x="2548" y="732"/>
                  <a:pt x="2548" y="732"/>
                </a:cubicBezTo>
                <a:cubicBezTo>
                  <a:pt x="2548" y="732"/>
                  <a:pt x="2548" y="731"/>
                  <a:pt x="2548" y="731"/>
                </a:cubicBezTo>
                <a:cubicBezTo>
                  <a:pt x="2548" y="731"/>
                  <a:pt x="2548" y="730"/>
                  <a:pt x="2548" y="730"/>
                </a:cubicBezTo>
                <a:cubicBezTo>
                  <a:pt x="2548" y="730"/>
                  <a:pt x="2547" y="730"/>
                  <a:pt x="2547" y="729"/>
                </a:cubicBezTo>
                <a:cubicBezTo>
                  <a:pt x="2547" y="729"/>
                  <a:pt x="2547" y="729"/>
                  <a:pt x="2547" y="729"/>
                </a:cubicBezTo>
                <a:cubicBezTo>
                  <a:pt x="2547" y="728"/>
                  <a:pt x="2547" y="727"/>
                  <a:pt x="2547" y="727"/>
                </a:cubicBezTo>
                <a:cubicBezTo>
                  <a:pt x="2547" y="727"/>
                  <a:pt x="2547" y="726"/>
                  <a:pt x="2546" y="726"/>
                </a:cubicBezTo>
                <a:cubicBezTo>
                  <a:pt x="2546" y="726"/>
                  <a:pt x="2546" y="726"/>
                  <a:pt x="2546" y="726"/>
                </a:cubicBezTo>
                <a:cubicBezTo>
                  <a:pt x="2546" y="725"/>
                  <a:pt x="2546" y="725"/>
                  <a:pt x="2546" y="724"/>
                </a:cubicBezTo>
                <a:cubicBezTo>
                  <a:pt x="2545" y="724"/>
                  <a:pt x="2545" y="723"/>
                  <a:pt x="2545" y="723"/>
                </a:cubicBezTo>
                <a:cubicBezTo>
                  <a:pt x="2545" y="722"/>
                  <a:pt x="2545" y="722"/>
                  <a:pt x="2544" y="722"/>
                </a:cubicBezTo>
                <a:cubicBezTo>
                  <a:pt x="2544" y="721"/>
                  <a:pt x="2544" y="721"/>
                  <a:pt x="2544" y="721"/>
                </a:cubicBezTo>
                <a:cubicBezTo>
                  <a:pt x="2544" y="721"/>
                  <a:pt x="2544" y="721"/>
                  <a:pt x="2544" y="720"/>
                </a:cubicBezTo>
                <a:cubicBezTo>
                  <a:pt x="2544" y="720"/>
                  <a:pt x="2544" y="720"/>
                  <a:pt x="2543" y="720"/>
                </a:cubicBezTo>
                <a:cubicBezTo>
                  <a:pt x="2543" y="720"/>
                  <a:pt x="2543" y="720"/>
                  <a:pt x="2543" y="719"/>
                </a:cubicBezTo>
                <a:cubicBezTo>
                  <a:pt x="2543" y="719"/>
                  <a:pt x="2542" y="718"/>
                  <a:pt x="2542" y="718"/>
                </a:cubicBezTo>
                <a:cubicBezTo>
                  <a:pt x="2542" y="718"/>
                  <a:pt x="2541" y="717"/>
                  <a:pt x="2541" y="717"/>
                </a:cubicBezTo>
                <a:cubicBezTo>
                  <a:pt x="2541" y="717"/>
                  <a:pt x="2540" y="716"/>
                  <a:pt x="2540" y="716"/>
                </a:cubicBezTo>
                <a:cubicBezTo>
                  <a:pt x="2540" y="716"/>
                  <a:pt x="2540" y="716"/>
                  <a:pt x="2540" y="716"/>
                </a:cubicBezTo>
                <a:cubicBezTo>
                  <a:pt x="2540" y="716"/>
                  <a:pt x="2540" y="716"/>
                  <a:pt x="2540" y="716"/>
                </a:cubicBezTo>
                <a:cubicBezTo>
                  <a:pt x="2540" y="715"/>
                  <a:pt x="2539" y="715"/>
                  <a:pt x="2539" y="715"/>
                </a:cubicBezTo>
                <a:cubicBezTo>
                  <a:pt x="2539" y="715"/>
                  <a:pt x="2538" y="714"/>
                  <a:pt x="2538" y="714"/>
                </a:cubicBezTo>
                <a:cubicBezTo>
                  <a:pt x="2538" y="714"/>
                  <a:pt x="2537" y="713"/>
                  <a:pt x="2537" y="713"/>
                </a:cubicBezTo>
                <a:cubicBezTo>
                  <a:pt x="2536" y="713"/>
                  <a:pt x="2536" y="712"/>
                  <a:pt x="2536" y="712"/>
                </a:cubicBezTo>
                <a:cubicBezTo>
                  <a:pt x="2536" y="712"/>
                  <a:pt x="2536" y="712"/>
                  <a:pt x="2536" y="712"/>
                </a:cubicBezTo>
                <a:cubicBezTo>
                  <a:pt x="2535" y="712"/>
                  <a:pt x="2535" y="712"/>
                  <a:pt x="2535" y="712"/>
                </a:cubicBezTo>
                <a:cubicBezTo>
                  <a:pt x="2535" y="712"/>
                  <a:pt x="2535" y="711"/>
                  <a:pt x="2534" y="711"/>
                </a:cubicBezTo>
                <a:cubicBezTo>
                  <a:pt x="2534" y="711"/>
                  <a:pt x="2534" y="711"/>
                  <a:pt x="2533" y="711"/>
                </a:cubicBezTo>
                <a:cubicBezTo>
                  <a:pt x="2533" y="710"/>
                  <a:pt x="2532" y="710"/>
                  <a:pt x="2532" y="710"/>
                </a:cubicBezTo>
                <a:cubicBezTo>
                  <a:pt x="2531" y="710"/>
                  <a:pt x="2531" y="709"/>
                  <a:pt x="2531" y="709"/>
                </a:cubicBezTo>
                <a:cubicBezTo>
                  <a:pt x="2530" y="709"/>
                  <a:pt x="2530" y="709"/>
                  <a:pt x="2530" y="709"/>
                </a:cubicBezTo>
                <a:cubicBezTo>
                  <a:pt x="2530" y="709"/>
                  <a:pt x="2529" y="709"/>
                  <a:pt x="2529" y="709"/>
                </a:cubicBezTo>
                <a:cubicBezTo>
                  <a:pt x="2529" y="709"/>
                  <a:pt x="2529" y="709"/>
                  <a:pt x="2529" y="709"/>
                </a:cubicBezTo>
                <a:cubicBezTo>
                  <a:pt x="2528" y="708"/>
                  <a:pt x="2528" y="708"/>
                  <a:pt x="2528" y="708"/>
                </a:cubicBezTo>
                <a:cubicBezTo>
                  <a:pt x="2527" y="708"/>
                  <a:pt x="2527" y="708"/>
                  <a:pt x="2527" y="708"/>
                </a:cubicBezTo>
                <a:cubicBezTo>
                  <a:pt x="2527" y="708"/>
                  <a:pt x="2527" y="708"/>
                  <a:pt x="2526" y="708"/>
                </a:cubicBezTo>
                <a:cubicBezTo>
                  <a:pt x="2526" y="708"/>
                  <a:pt x="2526" y="708"/>
                  <a:pt x="2525" y="707"/>
                </a:cubicBezTo>
                <a:cubicBezTo>
                  <a:pt x="2525" y="707"/>
                  <a:pt x="2525" y="707"/>
                  <a:pt x="2524" y="707"/>
                </a:cubicBezTo>
                <a:cubicBezTo>
                  <a:pt x="2524" y="707"/>
                  <a:pt x="2524" y="707"/>
                  <a:pt x="2524" y="707"/>
                </a:cubicBezTo>
                <a:cubicBezTo>
                  <a:pt x="2523" y="707"/>
                  <a:pt x="2522" y="707"/>
                  <a:pt x="2522" y="707"/>
                </a:cubicBezTo>
                <a:cubicBezTo>
                  <a:pt x="2521" y="707"/>
                  <a:pt x="2521" y="707"/>
                  <a:pt x="2521" y="707"/>
                </a:cubicBezTo>
                <a:cubicBezTo>
                  <a:pt x="2520" y="707"/>
                  <a:pt x="2520" y="707"/>
                  <a:pt x="2520" y="707"/>
                </a:cubicBezTo>
                <a:cubicBezTo>
                  <a:pt x="2520" y="707"/>
                  <a:pt x="2520" y="707"/>
                  <a:pt x="2519" y="707"/>
                </a:cubicBezTo>
                <a:cubicBezTo>
                  <a:pt x="2519" y="707"/>
                  <a:pt x="2519" y="707"/>
                  <a:pt x="2519" y="707"/>
                </a:cubicBezTo>
                <a:cubicBezTo>
                  <a:pt x="2464" y="481"/>
                  <a:pt x="2464" y="481"/>
                  <a:pt x="2464" y="481"/>
                </a:cubicBezTo>
                <a:cubicBezTo>
                  <a:pt x="2464" y="481"/>
                  <a:pt x="2464" y="481"/>
                  <a:pt x="2464" y="481"/>
                </a:cubicBezTo>
                <a:cubicBezTo>
                  <a:pt x="2464" y="480"/>
                  <a:pt x="2465" y="480"/>
                  <a:pt x="2465" y="480"/>
                </a:cubicBezTo>
                <a:cubicBezTo>
                  <a:pt x="2466" y="480"/>
                  <a:pt x="2466" y="479"/>
                  <a:pt x="2466" y="479"/>
                </a:cubicBezTo>
                <a:cubicBezTo>
                  <a:pt x="2467" y="479"/>
                  <a:pt x="2467" y="478"/>
                  <a:pt x="2468" y="478"/>
                </a:cubicBezTo>
                <a:cubicBezTo>
                  <a:pt x="2468" y="478"/>
                  <a:pt x="2468" y="478"/>
                  <a:pt x="2469" y="477"/>
                </a:cubicBezTo>
                <a:cubicBezTo>
                  <a:pt x="2469" y="477"/>
                  <a:pt x="2469" y="477"/>
                  <a:pt x="2470" y="476"/>
                </a:cubicBezTo>
                <a:cubicBezTo>
                  <a:pt x="2470" y="476"/>
                  <a:pt x="2470" y="476"/>
                  <a:pt x="2471" y="475"/>
                </a:cubicBezTo>
                <a:cubicBezTo>
                  <a:pt x="2471" y="475"/>
                  <a:pt x="2471" y="475"/>
                  <a:pt x="2472" y="474"/>
                </a:cubicBezTo>
                <a:cubicBezTo>
                  <a:pt x="2472" y="474"/>
                  <a:pt x="2472" y="473"/>
                  <a:pt x="2473" y="473"/>
                </a:cubicBezTo>
                <a:cubicBezTo>
                  <a:pt x="2473" y="473"/>
                  <a:pt x="2473" y="472"/>
                  <a:pt x="2473" y="472"/>
                </a:cubicBezTo>
                <a:cubicBezTo>
                  <a:pt x="2474" y="472"/>
                  <a:pt x="2474" y="471"/>
                  <a:pt x="2474" y="471"/>
                </a:cubicBezTo>
                <a:cubicBezTo>
                  <a:pt x="2475" y="470"/>
                  <a:pt x="2475" y="470"/>
                  <a:pt x="2475" y="470"/>
                </a:cubicBezTo>
                <a:cubicBezTo>
                  <a:pt x="2475" y="469"/>
                  <a:pt x="2475" y="469"/>
                  <a:pt x="2476" y="468"/>
                </a:cubicBezTo>
                <a:cubicBezTo>
                  <a:pt x="2476" y="468"/>
                  <a:pt x="2476" y="467"/>
                  <a:pt x="2476" y="467"/>
                </a:cubicBezTo>
                <a:cubicBezTo>
                  <a:pt x="2477" y="466"/>
                  <a:pt x="2477" y="466"/>
                  <a:pt x="2477" y="465"/>
                </a:cubicBezTo>
                <a:cubicBezTo>
                  <a:pt x="2477" y="465"/>
                  <a:pt x="2477" y="464"/>
                  <a:pt x="2477" y="464"/>
                </a:cubicBezTo>
                <a:cubicBezTo>
                  <a:pt x="2478" y="464"/>
                  <a:pt x="2478" y="463"/>
                  <a:pt x="2478" y="463"/>
                </a:cubicBezTo>
                <a:cubicBezTo>
                  <a:pt x="2478" y="463"/>
                  <a:pt x="2478" y="463"/>
                  <a:pt x="2478" y="463"/>
                </a:cubicBezTo>
                <a:cubicBezTo>
                  <a:pt x="2478" y="462"/>
                  <a:pt x="2478" y="462"/>
                  <a:pt x="2478" y="461"/>
                </a:cubicBezTo>
                <a:cubicBezTo>
                  <a:pt x="2478" y="461"/>
                  <a:pt x="2478" y="460"/>
                  <a:pt x="2478" y="460"/>
                </a:cubicBezTo>
                <a:cubicBezTo>
                  <a:pt x="2479" y="459"/>
                  <a:pt x="2479" y="459"/>
                  <a:pt x="2479" y="458"/>
                </a:cubicBezTo>
                <a:cubicBezTo>
                  <a:pt x="2479" y="458"/>
                  <a:pt x="2479" y="457"/>
                  <a:pt x="2479" y="457"/>
                </a:cubicBezTo>
                <a:cubicBezTo>
                  <a:pt x="2479" y="456"/>
                  <a:pt x="2479" y="456"/>
                  <a:pt x="2479" y="455"/>
                </a:cubicBezTo>
                <a:cubicBezTo>
                  <a:pt x="2479" y="455"/>
                  <a:pt x="2479" y="454"/>
                  <a:pt x="2479" y="454"/>
                </a:cubicBezTo>
                <a:cubicBezTo>
                  <a:pt x="2479" y="453"/>
                  <a:pt x="2479" y="453"/>
                  <a:pt x="2479" y="453"/>
                </a:cubicBezTo>
                <a:cubicBezTo>
                  <a:pt x="2479" y="452"/>
                  <a:pt x="2479" y="451"/>
                  <a:pt x="2479" y="451"/>
                </a:cubicBezTo>
                <a:cubicBezTo>
                  <a:pt x="2479" y="451"/>
                  <a:pt x="2479" y="450"/>
                  <a:pt x="2478" y="450"/>
                </a:cubicBezTo>
                <a:cubicBezTo>
                  <a:pt x="2478" y="449"/>
                  <a:pt x="2478" y="449"/>
                  <a:pt x="2478" y="448"/>
                </a:cubicBezTo>
                <a:cubicBezTo>
                  <a:pt x="2478" y="448"/>
                  <a:pt x="2478" y="448"/>
                  <a:pt x="2478" y="448"/>
                </a:cubicBezTo>
                <a:cubicBezTo>
                  <a:pt x="2478" y="447"/>
                  <a:pt x="2478" y="447"/>
                  <a:pt x="2478" y="447"/>
                </a:cubicBezTo>
                <a:cubicBezTo>
                  <a:pt x="2478" y="446"/>
                  <a:pt x="2477" y="446"/>
                  <a:pt x="2477" y="445"/>
                </a:cubicBezTo>
                <a:cubicBezTo>
                  <a:pt x="2477" y="445"/>
                  <a:pt x="2477" y="444"/>
                  <a:pt x="2477" y="444"/>
                </a:cubicBezTo>
                <a:cubicBezTo>
                  <a:pt x="2477" y="443"/>
                  <a:pt x="2476" y="443"/>
                  <a:pt x="2476" y="442"/>
                </a:cubicBezTo>
                <a:cubicBezTo>
                  <a:pt x="2476" y="442"/>
                  <a:pt x="2476" y="441"/>
                  <a:pt x="2476" y="441"/>
                </a:cubicBezTo>
                <a:cubicBezTo>
                  <a:pt x="2475" y="441"/>
                  <a:pt x="2475" y="440"/>
                  <a:pt x="2475" y="440"/>
                </a:cubicBezTo>
                <a:cubicBezTo>
                  <a:pt x="2475" y="439"/>
                  <a:pt x="2474" y="439"/>
                  <a:pt x="2474" y="438"/>
                </a:cubicBezTo>
                <a:cubicBezTo>
                  <a:pt x="2474" y="438"/>
                  <a:pt x="2474" y="438"/>
                  <a:pt x="2473" y="437"/>
                </a:cubicBezTo>
                <a:cubicBezTo>
                  <a:pt x="2473" y="437"/>
                  <a:pt x="2473" y="437"/>
                  <a:pt x="2472" y="436"/>
                </a:cubicBezTo>
                <a:cubicBezTo>
                  <a:pt x="2472" y="436"/>
                  <a:pt x="2472" y="435"/>
                  <a:pt x="2472" y="435"/>
                </a:cubicBezTo>
                <a:cubicBezTo>
                  <a:pt x="2471" y="435"/>
                  <a:pt x="2471" y="434"/>
                  <a:pt x="2471" y="434"/>
                </a:cubicBezTo>
                <a:cubicBezTo>
                  <a:pt x="2470" y="434"/>
                  <a:pt x="2470" y="433"/>
                  <a:pt x="2470" y="433"/>
                </a:cubicBezTo>
                <a:cubicBezTo>
                  <a:pt x="2469" y="433"/>
                  <a:pt x="2469" y="432"/>
                  <a:pt x="2469" y="432"/>
                </a:cubicBezTo>
                <a:cubicBezTo>
                  <a:pt x="2468" y="432"/>
                  <a:pt x="2468" y="431"/>
                  <a:pt x="2467" y="431"/>
                </a:cubicBezTo>
                <a:cubicBezTo>
                  <a:pt x="2467" y="431"/>
                  <a:pt x="2467" y="431"/>
                  <a:pt x="2466" y="430"/>
                </a:cubicBezTo>
                <a:cubicBezTo>
                  <a:pt x="2466" y="430"/>
                  <a:pt x="2465" y="430"/>
                  <a:pt x="2465" y="429"/>
                </a:cubicBezTo>
                <a:cubicBezTo>
                  <a:pt x="2465" y="429"/>
                  <a:pt x="2464" y="429"/>
                  <a:pt x="2464" y="429"/>
                </a:cubicBezTo>
                <a:cubicBezTo>
                  <a:pt x="2463" y="429"/>
                  <a:pt x="2463" y="428"/>
                  <a:pt x="2462" y="428"/>
                </a:cubicBezTo>
                <a:cubicBezTo>
                  <a:pt x="2462" y="428"/>
                  <a:pt x="2462" y="428"/>
                  <a:pt x="2461" y="427"/>
                </a:cubicBezTo>
                <a:cubicBezTo>
                  <a:pt x="2461" y="427"/>
                  <a:pt x="2460" y="427"/>
                  <a:pt x="2460" y="427"/>
                </a:cubicBezTo>
                <a:cubicBezTo>
                  <a:pt x="2459" y="427"/>
                  <a:pt x="2459" y="427"/>
                  <a:pt x="2458" y="426"/>
                </a:cubicBezTo>
                <a:cubicBezTo>
                  <a:pt x="2458" y="426"/>
                  <a:pt x="2458" y="426"/>
                  <a:pt x="2457" y="426"/>
                </a:cubicBezTo>
                <a:cubicBezTo>
                  <a:pt x="2457" y="426"/>
                  <a:pt x="2457" y="426"/>
                  <a:pt x="2457" y="426"/>
                </a:cubicBezTo>
                <a:cubicBezTo>
                  <a:pt x="2456" y="426"/>
                  <a:pt x="2456" y="426"/>
                  <a:pt x="2455" y="426"/>
                </a:cubicBezTo>
                <a:cubicBezTo>
                  <a:pt x="2455" y="425"/>
                  <a:pt x="2454" y="425"/>
                  <a:pt x="2454" y="425"/>
                </a:cubicBezTo>
                <a:cubicBezTo>
                  <a:pt x="2454" y="425"/>
                  <a:pt x="2453" y="425"/>
                  <a:pt x="2452" y="425"/>
                </a:cubicBezTo>
                <a:cubicBezTo>
                  <a:pt x="2452" y="425"/>
                  <a:pt x="2452" y="425"/>
                  <a:pt x="2451" y="425"/>
                </a:cubicBezTo>
                <a:cubicBezTo>
                  <a:pt x="2451" y="425"/>
                  <a:pt x="2450" y="425"/>
                  <a:pt x="2450" y="425"/>
                </a:cubicBezTo>
                <a:cubicBezTo>
                  <a:pt x="2449" y="425"/>
                  <a:pt x="2449" y="425"/>
                  <a:pt x="2448" y="425"/>
                </a:cubicBezTo>
                <a:cubicBezTo>
                  <a:pt x="2448" y="425"/>
                  <a:pt x="2447" y="425"/>
                  <a:pt x="2447" y="425"/>
                </a:cubicBezTo>
                <a:cubicBezTo>
                  <a:pt x="2446" y="425"/>
                  <a:pt x="2446" y="425"/>
                  <a:pt x="2445" y="425"/>
                </a:cubicBezTo>
                <a:cubicBezTo>
                  <a:pt x="2445" y="425"/>
                  <a:pt x="2444" y="425"/>
                  <a:pt x="2444" y="425"/>
                </a:cubicBezTo>
                <a:cubicBezTo>
                  <a:pt x="2443" y="425"/>
                  <a:pt x="2443" y="426"/>
                  <a:pt x="2442" y="426"/>
                </a:cubicBezTo>
                <a:cubicBezTo>
                  <a:pt x="2442" y="426"/>
                  <a:pt x="2442" y="426"/>
                  <a:pt x="2442" y="426"/>
                </a:cubicBezTo>
                <a:cubicBezTo>
                  <a:pt x="2442" y="426"/>
                  <a:pt x="2441" y="426"/>
                  <a:pt x="2441" y="426"/>
                </a:cubicBezTo>
                <a:cubicBezTo>
                  <a:pt x="2441" y="426"/>
                  <a:pt x="2440" y="426"/>
                  <a:pt x="2439" y="426"/>
                </a:cubicBezTo>
                <a:cubicBezTo>
                  <a:pt x="2439" y="427"/>
                  <a:pt x="2439" y="427"/>
                  <a:pt x="2438" y="427"/>
                </a:cubicBezTo>
                <a:cubicBezTo>
                  <a:pt x="2438" y="427"/>
                  <a:pt x="2437" y="427"/>
                  <a:pt x="2437" y="428"/>
                </a:cubicBezTo>
                <a:cubicBezTo>
                  <a:pt x="2436" y="428"/>
                  <a:pt x="2436" y="428"/>
                  <a:pt x="2435" y="428"/>
                </a:cubicBezTo>
                <a:cubicBezTo>
                  <a:pt x="2435" y="428"/>
                  <a:pt x="2435" y="429"/>
                  <a:pt x="2434" y="429"/>
                </a:cubicBezTo>
                <a:cubicBezTo>
                  <a:pt x="2434" y="429"/>
                  <a:pt x="2434" y="429"/>
                  <a:pt x="2434" y="429"/>
                </a:cubicBezTo>
                <a:cubicBezTo>
                  <a:pt x="2433" y="429"/>
                  <a:pt x="2433" y="430"/>
                  <a:pt x="2433" y="430"/>
                </a:cubicBezTo>
                <a:cubicBezTo>
                  <a:pt x="2432" y="430"/>
                  <a:pt x="2432" y="430"/>
                  <a:pt x="2432" y="430"/>
                </a:cubicBezTo>
                <a:cubicBezTo>
                  <a:pt x="2431" y="431"/>
                  <a:pt x="2431" y="431"/>
                  <a:pt x="2430" y="431"/>
                </a:cubicBezTo>
                <a:cubicBezTo>
                  <a:pt x="2430" y="432"/>
                  <a:pt x="2430" y="432"/>
                  <a:pt x="2429" y="432"/>
                </a:cubicBezTo>
                <a:cubicBezTo>
                  <a:pt x="2429" y="433"/>
                  <a:pt x="2429" y="433"/>
                  <a:pt x="2428" y="433"/>
                </a:cubicBezTo>
                <a:cubicBezTo>
                  <a:pt x="2428" y="434"/>
                  <a:pt x="2428" y="434"/>
                  <a:pt x="2427" y="434"/>
                </a:cubicBezTo>
                <a:cubicBezTo>
                  <a:pt x="2427" y="434"/>
                  <a:pt x="2427" y="435"/>
                  <a:pt x="2427" y="435"/>
                </a:cubicBezTo>
                <a:cubicBezTo>
                  <a:pt x="2427" y="435"/>
                  <a:pt x="2427" y="435"/>
                  <a:pt x="2426" y="435"/>
                </a:cubicBezTo>
                <a:cubicBezTo>
                  <a:pt x="2426" y="436"/>
                  <a:pt x="2426" y="436"/>
                  <a:pt x="2425" y="437"/>
                </a:cubicBezTo>
                <a:cubicBezTo>
                  <a:pt x="2425" y="437"/>
                  <a:pt x="2425" y="437"/>
                  <a:pt x="2425" y="437"/>
                </a:cubicBezTo>
                <a:cubicBezTo>
                  <a:pt x="2425" y="437"/>
                  <a:pt x="2425" y="437"/>
                  <a:pt x="2425" y="437"/>
                </a:cubicBezTo>
                <a:cubicBezTo>
                  <a:pt x="2424" y="438"/>
                  <a:pt x="2424" y="438"/>
                  <a:pt x="2424" y="439"/>
                </a:cubicBezTo>
                <a:cubicBezTo>
                  <a:pt x="2424" y="439"/>
                  <a:pt x="2424" y="439"/>
                  <a:pt x="2424" y="439"/>
                </a:cubicBezTo>
                <a:cubicBezTo>
                  <a:pt x="2200" y="374"/>
                  <a:pt x="2200" y="374"/>
                  <a:pt x="2200" y="374"/>
                </a:cubicBezTo>
                <a:cubicBezTo>
                  <a:pt x="2200" y="374"/>
                  <a:pt x="2200" y="374"/>
                  <a:pt x="2200" y="374"/>
                </a:cubicBezTo>
                <a:cubicBezTo>
                  <a:pt x="2200" y="374"/>
                  <a:pt x="2200" y="373"/>
                  <a:pt x="2200" y="373"/>
                </a:cubicBezTo>
                <a:cubicBezTo>
                  <a:pt x="2200" y="373"/>
                  <a:pt x="2200" y="372"/>
                  <a:pt x="2200" y="372"/>
                </a:cubicBezTo>
                <a:cubicBezTo>
                  <a:pt x="2200" y="371"/>
                  <a:pt x="2200" y="371"/>
                  <a:pt x="2200" y="370"/>
                </a:cubicBezTo>
                <a:cubicBezTo>
                  <a:pt x="2200" y="370"/>
                  <a:pt x="2200" y="369"/>
                  <a:pt x="2200" y="369"/>
                </a:cubicBezTo>
                <a:cubicBezTo>
                  <a:pt x="2200" y="369"/>
                  <a:pt x="2200" y="369"/>
                  <a:pt x="2200" y="369"/>
                </a:cubicBezTo>
                <a:cubicBezTo>
                  <a:pt x="2200" y="368"/>
                  <a:pt x="2199" y="368"/>
                  <a:pt x="2199" y="367"/>
                </a:cubicBezTo>
                <a:cubicBezTo>
                  <a:pt x="2199" y="367"/>
                  <a:pt x="2199" y="367"/>
                  <a:pt x="2199" y="367"/>
                </a:cubicBezTo>
                <a:cubicBezTo>
                  <a:pt x="2199" y="367"/>
                  <a:pt x="2199" y="366"/>
                  <a:pt x="2199" y="366"/>
                </a:cubicBezTo>
                <a:cubicBezTo>
                  <a:pt x="2199" y="365"/>
                  <a:pt x="2199" y="365"/>
                  <a:pt x="2199" y="364"/>
                </a:cubicBezTo>
                <a:cubicBezTo>
                  <a:pt x="2198" y="364"/>
                  <a:pt x="2198" y="364"/>
                  <a:pt x="2198" y="364"/>
                </a:cubicBezTo>
                <a:cubicBezTo>
                  <a:pt x="2198" y="363"/>
                  <a:pt x="2198" y="363"/>
                  <a:pt x="2198" y="363"/>
                </a:cubicBezTo>
                <a:cubicBezTo>
                  <a:pt x="2198" y="363"/>
                  <a:pt x="2198" y="362"/>
                  <a:pt x="2197" y="362"/>
                </a:cubicBezTo>
                <a:cubicBezTo>
                  <a:pt x="2197" y="361"/>
                  <a:pt x="2197" y="361"/>
                  <a:pt x="2197" y="360"/>
                </a:cubicBezTo>
                <a:cubicBezTo>
                  <a:pt x="2197" y="360"/>
                  <a:pt x="2196" y="360"/>
                  <a:pt x="2196" y="359"/>
                </a:cubicBezTo>
                <a:cubicBezTo>
                  <a:pt x="2196" y="359"/>
                  <a:pt x="2196" y="359"/>
                  <a:pt x="2196" y="358"/>
                </a:cubicBezTo>
                <a:cubicBezTo>
                  <a:pt x="2196" y="358"/>
                  <a:pt x="2195" y="358"/>
                  <a:pt x="2195" y="358"/>
                </a:cubicBezTo>
                <a:cubicBezTo>
                  <a:pt x="2195" y="358"/>
                  <a:pt x="2195" y="358"/>
                  <a:pt x="2195" y="358"/>
                </a:cubicBezTo>
                <a:cubicBezTo>
                  <a:pt x="2195" y="357"/>
                  <a:pt x="2195" y="357"/>
                  <a:pt x="2195" y="357"/>
                </a:cubicBezTo>
                <a:cubicBezTo>
                  <a:pt x="2194" y="356"/>
                  <a:pt x="2194" y="356"/>
                  <a:pt x="2194" y="355"/>
                </a:cubicBezTo>
                <a:cubicBezTo>
                  <a:pt x="2193" y="355"/>
                  <a:pt x="2193" y="355"/>
                  <a:pt x="2193" y="354"/>
                </a:cubicBezTo>
                <a:cubicBezTo>
                  <a:pt x="2193" y="354"/>
                  <a:pt x="2192" y="354"/>
                  <a:pt x="2192" y="353"/>
                </a:cubicBezTo>
                <a:cubicBezTo>
                  <a:pt x="2192" y="353"/>
                  <a:pt x="2192" y="353"/>
                  <a:pt x="2192" y="353"/>
                </a:cubicBezTo>
                <a:cubicBezTo>
                  <a:pt x="2192" y="353"/>
                  <a:pt x="2192" y="353"/>
                  <a:pt x="2192" y="353"/>
                </a:cubicBezTo>
                <a:cubicBezTo>
                  <a:pt x="2191" y="353"/>
                  <a:pt x="2191" y="353"/>
                  <a:pt x="2191" y="352"/>
                </a:cubicBezTo>
                <a:cubicBezTo>
                  <a:pt x="2190" y="352"/>
                  <a:pt x="2190" y="352"/>
                  <a:pt x="2190" y="351"/>
                </a:cubicBezTo>
                <a:cubicBezTo>
                  <a:pt x="2189" y="351"/>
                  <a:pt x="2189" y="351"/>
                  <a:pt x="2188" y="350"/>
                </a:cubicBezTo>
                <a:cubicBezTo>
                  <a:pt x="2188" y="350"/>
                  <a:pt x="2188" y="350"/>
                  <a:pt x="2188" y="350"/>
                </a:cubicBezTo>
                <a:cubicBezTo>
                  <a:pt x="2188" y="350"/>
                  <a:pt x="2187" y="350"/>
                  <a:pt x="2187" y="350"/>
                </a:cubicBezTo>
                <a:cubicBezTo>
                  <a:pt x="2187" y="349"/>
                  <a:pt x="2187" y="349"/>
                  <a:pt x="2187" y="349"/>
                </a:cubicBezTo>
                <a:cubicBezTo>
                  <a:pt x="2187" y="349"/>
                  <a:pt x="2186" y="349"/>
                  <a:pt x="2186" y="349"/>
                </a:cubicBezTo>
                <a:cubicBezTo>
                  <a:pt x="2186" y="348"/>
                  <a:pt x="2185" y="348"/>
                  <a:pt x="2185" y="348"/>
                </a:cubicBezTo>
                <a:cubicBezTo>
                  <a:pt x="2185" y="348"/>
                  <a:pt x="2184" y="348"/>
                  <a:pt x="2184" y="347"/>
                </a:cubicBezTo>
                <a:cubicBezTo>
                  <a:pt x="2183" y="347"/>
                  <a:pt x="2183" y="347"/>
                  <a:pt x="2182" y="347"/>
                </a:cubicBezTo>
                <a:cubicBezTo>
                  <a:pt x="2182" y="347"/>
                  <a:pt x="2182" y="347"/>
                  <a:pt x="2182" y="346"/>
                </a:cubicBezTo>
                <a:cubicBezTo>
                  <a:pt x="2182" y="346"/>
                  <a:pt x="2181" y="346"/>
                  <a:pt x="2181" y="346"/>
                </a:cubicBezTo>
                <a:cubicBezTo>
                  <a:pt x="2180" y="346"/>
                  <a:pt x="2180" y="346"/>
                  <a:pt x="2179" y="346"/>
                </a:cubicBezTo>
                <a:cubicBezTo>
                  <a:pt x="2179" y="345"/>
                  <a:pt x="2179" y="345"/>
                  <a:pt x="2179" y="345"/>
                </a:cubicBezTo>
                <a:cubicBezTo>
                  <a:pt x="2178" y="345"/>
                  <a:pt x="2178" y="345"/>
                  <a:pt x="2178" y="345"/>
                </a:cubicBezTo>
                <a:cubicBezTo>
                  <a:pt x="2178" y="345"/>
                  <a:pt x="2177" y="345"/>
                  <a:pt x="2177" y="345"/>
                </a:cubicBezTo>
                <a:cubicBezTo>
                  <a:pt x="2177" y="345"/>
                  <a:pt x="2176" y="345"/>
                  <a:pt x="2176" y="345"/>
                </a:cubicBezTo>
                <a:cubicBezTo>
                  <a:pt x="2176" y="345"/>
                  <a:pt x="2176" y="345"/>
                  <a:pt x="2175" y="345"/>
                </a:cubicBezTo>
                <a:cubicBezTo>
                  <a:pt x="2175" y="344"/>
                  <a:pt x="2174" y="344"/>
                  <a:pt x="2174" y="344"/>
                </a:cubicBezTo>
                <a:cubicBezTo>
                  <a:pt x="2173" y="344"/>
                  <a:pt x="2173" y="344"/>
                  <a:pt x="2172" y="344"/>
                </a:cubicBezTo>
                <a:cubicBezTo>
                  <a:pt x="2172" y="344"/>
                  <a:pt x="2172" y="344"/>
                  <a:pt x="2171" y="344"/>
                </a:cubicBezTo>
                <a:cubicBezTo>
                  <a:pt x="2171" y="344"/>
                  <a:pt x="2171" y="344"/>
                  <a:pt x="2171" y="344"/>
                </a:cubicBezTo>
                <a:cubicBezTo>
                  <a:pt x="2115" y="118"/>
                  <a:pt x="2115" y="118"/>
                  <a:pt x="2115" y="118"/>
                </a:cubicBezTo>
                <a:cubicBezTo>
                  <a:pt x="2116" y="118"/>
                  <a:pt x="2116" y="118"/>
                  <a:pt x="2116" y="118"/>
                </a:cubicBezTo>
                <a:cubicBezTo>
                  <a:pt x="2116" y="118"/>
                  <a:pt x="2116" y="118"/>
                  <a:pt x="2117" y="118"/>
                </a:cubicBezTo>
                <a:cubicBezTo>
                  <a:pt x="2117" y="117"/>
                  <a:pt x="2117" y="117"/>
                  <a:pt x="2117" y="117"/>
                </a:cubicBezTo>
                <a:cubicBezTo>
                  <a:pt x="2117" y="117"/>
                  <a:pt x="2117" y="117"/>
                  <a:pt x="2117" y="117"/>
                </a:cubicBezTo>
                <a:cubicBezTo>
                  <a:pt x="2117" y="117"/>
                  <a:pt x="2118" y="117"/>
                  <a:pt x="2118" y="117"/>
                </a:cubicBezTo>
                <a:cubicBezTo>
                  <a:pt x="2119" y="116"/>
                  <a:pt x="2119" y="116"/>
                  <a:pt x="2119" y="116"/>
                </a:cubicBezTo>
                <a:cubicBezTo>
                  <a:pt x="2120" y="115"/>
                  <a:pt x="2120" y="115"/>
                  <a:pt x="2120" y="115"/>
                </a:cubicBezTo>
                <a:cubicBezTo>
                  <a:pt x="2121" y="114"/>
                  <a:pt x="2121" y="114"/>
                  <a:pt x="2121" y="114"/>
                </a:cubicBezTo>
                <a:cubicBezTo>
                  <a:pt x="2121" y="114"/>
                  <a:pt x="2121" y="114"/>
                  <a:pt x="2122" y="114"/>
                </a:cubicBezTo>
                <a:cubicBezTo>
                  <a:pt x="2122" y="114"/>
                  <a:pt x="2122" y="114"/>
                  <a:pt x="2122" y="114"/>
                </a:cubicBezTo>
                <a:cubicBezTo>
                  <a:pt x="2122" y="113"/>
                  <a:pt x="2122" y="113"/>
                  <a:pt x="2123" y="113"/>
                </a:cubicBezTo>
                <a:cubicBezTo>
                  <a:pt x="2123" y="112"/>
                  <a:pt x="2123" y="112"/>
                  <a:pt x="2123" y="112"/>
                </a:cubicBezTo>
                <a:cubicBezTo>
                  <a:pt x="2124" y="111"/>
                  <a:pt x="2124" y="111"/>
                  <a:pt x="2124" y="110"/>
                </a:cubicBezTo>
                <a:cubicBezTo>
                  <a:pt x="2125" y="110"/>
                  <a:pt x="2125" y="110"/>
                  <a:pt x="2125" y="109"/>
                </a:cubicBezTo>
                <a:cubicBezTo>
                  <a:pt x="2125" y="109"/>
                  <a:pt x="2125" y="109"/>
                  <a:pt x="2125" y="109"/>
                </a:cubicBezTo>
                <a:cubicBezTo>
                  <a:pt x="2125" y="109"/>
                  <a:pt x="2125" y="109"/>
                  <a:pt x="2126" y="109"/>
                </a:cubicBezTo>
                <a:cubicBezTo>
                  <a:pt x="2126" y="109"/>
                  <a:pt x="2126" y="108"/>
                  <a:pt x="2126" y="108"/>
                </a:cubicBezTo>
                <a:cubicBezTo>
                  <a:pt x="2126" y="108"/>
                  <a:pt x="2127" y="107"/>
                  <a:pt x="2127" y="107"/>
                </a:cubicBezTo>
                <a:cubicBezTo>
                  <a:pt x="2127" y="106"/>
                  <a:pt x="2127" y="106"/>
                  <a:pt x="2128" y="106"/>
                </a:cubicBezTo>
                <a:cubicBezTo>
                  <a:pt x="2128" y="105"/>
                  <a:pt x="2128" y="105"/>
                  <a:pt x="2128" y="104"/>
                </a:cubicBezTo>
                <a:cubicBezTo>
                  <a:pt x="2128" y="104"/>
                  <a:pt x="2128" y="104"/>
                  <a:pt x="2128" y="104"/>
                </a:cubicBezTo>
                <a:cubicBezTo>
                  <a:pt x="2128" y="103"/>
                  <a:pt x="2129" y="103"/>
                  <a:pt x="2129" y="103"/>
                </a:cubicBezTo>
                <a:cubicBezTo>
                  <a:pt x="2129" y="102"/>
                  <a:pt x="2129" y="102"/>
                  <a:pt x="2129" y="101"/>
                </a:cubicBezTo>
                <a:cubicBezTo>
                  <a:pt x="2129" y="101"/>
                  <a:pt x="2129" y="101"/>
                  <a:pt x="2130" y="100"/>
                </a:cubicBezTo>
                <a:cubicBezTo>
                  <a:pt x="2130" y="100"/>
                  <a:pt x="2130" y="100"/>
                  <a:pt x="2130" y="100"/>
                </a:cubicBezTo>
                <a:cubicBezTo>
                  <a:pt x="2130" y="100"/>
                  <a:pt x="2130" y="99"/>
                  <a:pt x="2130" y="99"/>
                </a:cubicBezTo>
                <a:cubicBezTo>
                  <a:pt x="2130" y="99"/>
                  <a:pt x="2130" y="98"/>
                  <a:pt x="2130" y="98"/>
                </a:cubicBezTo>
                <a:cubicBezTo>
                  <a:pt x="2130" y="98"/>
                  <a:pt x="2130" y="98"/>
                  <a:pt x="2130" y="97"/>
                </a:cubicBezTo>
                <a:cubicBezTo>
                  <a:pt x="2130" y="97"/>
                  <a:pt x="2130" y="96"/>
                  <a:pt x="2130" y="95"/>
                </a:cubicBezTo>
                <a:cubicBezTo>
                  <a:pt x="2131" y="95"/>
                  <a:pt x="2131" y="95"/>
                  <a:pt x="2131" y="94"/>
                </a:cubicBezTo>
                <a:cubicBezTo>
                  <a:pt x="2131" y="94"/>
                  <a:pt x="2131" y="93"/>
                  <a:pt x="2131" y="93"/>
                </a:cubicBezTo>
                <a:cubicBezTo>
                  <a:pt x="2131" y="93"/>
                  <a:pt x="2131" y="93"/>
                  <a:pt x="2131" y="93"/>
                </a:cubicBezTo>
                <a:cubicBezTo>
                  <a:pt x="2131" y="92"/>
                  <a:pt x="2131" y="92"/>
                  <a:pt x="2131" y="91"/>
                </a:cubicBezTo>
                <a:cubicBezTo>
                  <a:pt x="2131" y="91"/>
                  <a:pt x="2131" y="90"/>
                  <a:pt x="2131" y="90"/>
                </a:cubicBezTo>
                <a:cubicBezTo>
                  <a:pt x="2131" y="89"/>
                  <a:pt x="2131" y="89"/>
                  <a:pt x="2130" y="88"/>
                </a:cubicBezTo>
                <a:cubicBezTo>
                  <a:pt x="2130" y="88"/>
                  <a:pt x="2130" y="88"/>
                  <a:pt x="2130" y="87"/>
                </a:cubicBezTo>
                <a:cubicBezTo>
                  <a:pt x="2130" y="87"/>
                  <a:pt x="2130" y="87"/>
                  <a:pt x="2130" y="87"/>
                </a:cubicBezTo>
                <a:cubicBezTo>
                  <a:pt x="2130" y="86"/>
                  <a:pt x="2130" y="86"/>
                  <a:pt x="2130" y="85"/>
                </a:cubicBezTo>
                <a:cubicBezTo>
                  <a:pt x="2130" y="85"/>
                  <a:pt x="2130" y="85"/>
                  <a:pt x="2130" y="85"/>
                </a:cubicBezTo>
                <a:cubicBezTo>
                  <a:pt x="2130" y="85"/>
                  <a:pt x="2130" y="84"/>
                  <a:pt x="2130" y="84"/>
                </a:cubicBezTo>
                <a:cubicBezTo>
                  <a:pt x="2129" y="84"/>
                  <a:pt x="2129" y="83"/>
                  <a:pt x="2129" y="83"/>
                </a:cubicBezTo>
                <a:cubicBezTo>
                  <a:pt x="2129" y="82"/>
                  <a:pt x="2129" y="82"/>
                  <a:pt x="2129" y="82"/>
                </a:cubicBezTo>
                <a:cubicBezTo>
                  <a:pt x="2129" y="82"/>
                  <a:pt x="2129" y="81"/>
                  <a:pt x="2129" y="81"/>
                </a:cubicBezTo>
                <a:cubicBezTo>
                  <a:pt x="2128" y="81"/>
                  <a:pt x="2128" y="80"/>
                  <a:pt x="2128" y="80"/>
                </a:cubicBezTo>
                <a:cubicBezTo>
                  <a:pt x="2128" y="79"/>
                  <a:pt x="2128" y="79"/>
                  <a:pt x="2127" y="78"/>
                </a:cubicBezTo>
                <a:cubicBezTo>
                  <a:pt x="2127" y="78"/>
                  <a:pt x="2127" y="78"/>
                  <a:pt x="2127" y="78"/>
                </a:cubicBezTo>
                <a:cubicBezTo>
                  <a:pt x="2208" y="0"/>
                  <a:pt x="2208" y="0"/>
                  <a:pt x="2208" y="0"/>
                </a:cubicBezTo>
                <a:cubicBezTo>
                  <a:pt x="2185" y="0"/>
                  <a:pt x="2185" y="0"/>
                  <a:pt x="2185" y="0"/>
                </a:cubicBezTo>
                <a:cubicBezTo>
                  <a:pt x="2116" y="66"/>
                  <a:pt x="2116" y="66"/>
                  <a:pt x="2116" y="66"/>
                </a:cubicBezTo>
                <a:cubicBezTo>
                  <a:pt x="2116" y="66"/>
                  <a:pt x="2116" y="66"/>
                  <a:pt x="2116" y="66"/>
                </a:cubicBezTo>
                <a:cubicBezTo>
                  <a:pt x="2115" y="66"/>
                  <a:pt x="2115" y="66"/>
                  <a:pt x="2114" y="65"/>
                </a:cubicBezTo>
                <a:cubicBezTo>
                  <a:pt x="2114" y="65"/>
                  <a:pt x="2113" y="65"/>
                  <a:pt x="2113" y="65"/>
                </a:cubicBezTo>
                <a:cubicBezTo>
                  <a:pt x="2113" y="65"/>
                  <a:pt x="2113" y="65"/>
                  <a:pt x="2112" y="65"/>
                </a:cubicBezTo>
                <a:cubicBezTo>
                  <a:pt x="2112" y="65"/>
                  <a:pt x="2112" y="64"/>
                  <a:pt x="2112" y="64"/>
                </a:cubicBezTo>
                <a:cubicBezTo>
                  <a:pt x="2111" y="64"/>
                  <a:pt x="2111" y="64"/>
                  <a:pt x="2110" y="64"/>
                </a:cubicBezTo>
                <a:cubicBezTo>
                  <a:pt x="2110" y="64"/>
                  <a:pt x="2109" y="64"/>
                  <a:pt x="2109" y="63"/>
                </a:cubicBezTo>
                <a:cubicBezTo>
                  <a:pt x="2109" y="63"/>
                  <a:pt x="2109" y="63"/>
                  <a:pt x="2109" y="63"/>
                </a:cubicBezTo>
                <a:cubicBezTo>
                  <a:pt x="2108" y="63"/>
                  <a:pt x="2108" y="63"/>
                  <a:pt x="2107" y="63"/>
                </a:cubicBezTo>
                <a:cubicBezTo>
                  <a:pt x="2107" y="63"/>
                  <a:pt x="2107" y="63"/>
                  <a:pt x="2107" y="63"/>
                </a:cubicBezTo>
                <a:cubicBezTo>
                  <a:pt x="2107" y="63"/>
                  <a:pt x="2106" y="63"/>
                  <a:pt x="2106" y="63"/>
                </a:cubicBezTo>
                <a:cubicBezTo>
                  <a:pt x="2105" y="63"/>
                  <a:pt x="2105" y="63"/>
                  <a:pt x="2104" y="62"/>
                </a:cubicBezTo>
                <a:cubicBezTo>
                  <a:pt x="2104" y="62"/>
                  <a:pt x="2103" y="62"/>
                  <a:pt x="2103" y="62"/>
                </a:cubicBezTo>
                <a:cubicBezTo>
                  <a:pt x="2103" y="62"/>
                  <a:pt x="2102" y="62"/>
                  <a:pt x="2102" y="62"/>
                </a:cubicBezTo>
                <a:cubicBezTo>
                  <a:pt x="2102" y="62"/>
                  <a:pt x="2101" y="62"/>
                  <a:pt x="2101" y="62"/>
                </a:cubicBezTo>
                <a:cubicBezTo>
                  <a:pt x="2101" y="62"/>
                  <a:pt x="2100" y="62"/>
                  <a:pt x="2100" y="62"/>
                </a:cubicBezTo>
                <a:cubicBezTo>
                  <a:pt x="2100" y="62"/>
                  <a:pt x="2099" y="62"/>
                  <a:pt x="2099" y="62"/>
                </a:cubicBezTo>
                <a:cubicBezTo>
                  <a:pt x="2098" y="62"/>
                  <a:pt x="2098" y="62"/>
                  <a:pt x="2097" y="63"/>
                </a:cubicBezTo>
                <a:cubicBezTo>
                  <a:pt x="2097" y="63"/>
                  <a:pt x="2096" y="63"/>
                  <a:pt x="2096" y="63"/>
                </a:cubicBezTo>
                <a:cubicBezTo>
                  <a:pt x="2096" y="63"/>
                  <a:pt x="2096" y="63"/>
                  <a:pt x="2095" y="63"/>
                </a:cubicBezTo>
                <a:cubicBezTo>
                  <a:pt x="2095" y="63"/>
                  <a:pt x="2094" y="63"/>
                  <a:pt x="2094" y="63"/>
                </a:cubicBezTo>
                <a:cubicBezTo>
                  <a:pt x="2094" y="63"/>
                  <a:pt x="2094" y="63"/>
                  <a:pt x="2094" y="63"/>
                </a:cubicBezTo>
                <a:cubicBezTo>
                  <a:pt x="2093" y="63"/>
                  <a:pt x="2093" y="63"/>
                  <a:pt x="2093" y="63"/>
                </a:cubicBezTo>
                <a:cubicBezTo>
                  <a:pt x="2092" y="64"/>
                  <a:pt x="2092" y="64"/>
                  <a:pt x="2091" y="64"/>
                </a:cubicBezTo>
                <a:cubicBezTo>
                  <a:pt x="2091" y="64"/>
                  <a:pt x="2091" y="64"/>
                  <a:pt x="2090" y="64"/>
                </a:cubicBezTo>
                <a:cubicBezTo>
                  <a:pt x="2090" y="64"/>
                  <a:pt x="2090" y="64"/>
                  <a:pt x="2090" y="64"/>
                </a:cubicBezTo>
                <a:cubicBezTo>
                  <a:pt x="2089" y="65"/>
                  <a:pt x="2089" y="65"/>
                  <a:pt x="2089" y="65"/>
                </a:cubicBezTo>
                <a:cubicBezTo>
                  <a:pt x="2088" y="65"/>
                  <a:pt x="2088" y="65"/>
                  <a:pt x="2087" y="66"/>
                </a:cubicBezTo>
                <a:cubicBezTo>
                  <a:pt x="2087" y="66"/>
                  <a:pt x="2086" y="66"/>
                  <a:pt x="2086" y="66"/>
                </a:cubicBezTo>
                <a:cubicBezTo>
                  <a:pt x="2086" y="66"/>
                  <a:pt x="2085" y="67"/>
                  <a:pt x="2085" y="67"/>
                </a:cubicBezTo>
                <a:cubicBezTo>
                  <a:pt x="2085" y="67"/>
                  <a:pt x="2085" y="67"/>
                  <a:pt x="2085" y="67"/>
                </a:cubicBezTo>
                <a:cubicBezTo>
                  <a:pt x="2085" y="67"/>
                  <a:pt x="2085" y="67"/>
                  <a:pt x="2085" y="67"/>
                </a:cubicBezTo>
                <a:cubicBezTo>
                  <a:pt x="2084" y="67"/>
                  <a:pt x="2084" y="68"/>
                  <a:pt x="2084" y="68"/>
                </a:cubicBezTo>
                <a:cubicBezTo>
                  <a:pt x="2083" y="68"/>
                  <a:pt x="2083" y="68"/>
                  <a:pt x="2082" y="69"/>
                </a:cubicBezTo>
                <a:cubicBezTo>
                  <a:pt x="2082" y="69"/>
                  <a:pt x="2082" y="69"/>
                  <a:pt x="2081" y="70"/>
                </a:cubicBezTo>
                <a:cubicBezTo>
                  <a:pt x="2081" y="70"/>
                  <a:pt x="2081" y="70"/>
                  <a:pt x="2080" y="70"/>
                </a:cubicBezTo>
                <a:cubicBezTo>
                  <a:pt x="2080" y="71"/>
                  <a:pt x="2080" y="71"/>
                  <a:pt x="2080" y="71"/>
                </a:cubicBezTo>
                <a:cubicBezTo>
                  <a:pt x="2080" y="71"/>
                  <a:pt x="2080" y="71"/>
                  <a:pt x="2080" y="71"/>
                </a:cubicBezTo>
                <a:cubicBezTo>
                  <a:pt x="2080" y="71"/>
                  <a:pt x="2079" y="71"/>
                  <a:pt x="2079" y="72"/>
                </a:cubicBezTo>
                <a:cubicBezTo>
                  <a:pt x="2079" y="72"/>
                  <a:pt x="2079" y="72"/>
                  <a:pt x="2078" y="73"/>
                </a:cubicBezTo>
                <a:cubicBezTo>
                  <a:pt x="2078" y="73"/>
                  <a:pt x="2078" y="73"/>
                  <a:pt x="2077" y="74"/>
                </a:cubicBezTo>
                <a:cubicBezTo>
                  <a:pt x="2077" y="74"/>
                  <a:pt x="2077" y="75"/>
                  <a:pt x="2076" y="75"/>
                </a:cubicBezTo>
                <a:cubicBezTo>
                  <a:pt x="2076" y="75"/>
                  <a:pt x="2076" y="75"/>
                  <a:pt x="2076" y="75"/>
                </a:cubicBezTo>
                <a:cubicBezTo>
                  <a:pt x="2076" y="75"/>
                  <a:pt x="2076" y="75"/>
                  <a:pt x="2076" y="75"/>
                </a:cubicBezTo>
                <a:cubicBezTo>
                  <a:pt x="2076" y="76"/>
                  <a:pt x="2076" y="76"/>
                  <a:pt x="2076" y="76"/>
                </a:cubicBezTo>
                <a:cubicBezTo>
                  <a:pt x="2075" y="76"/>
                  <a:pt x="2075" y="76"/>
                  <a:pt x="2075" y="77"/>
                </a:cubicBezTo>
                <a:cubicBezTo>
                  <a:pt x="1852" y="12"/>
                  <a:pt x="1852" y="12"/>
                  <a:pt x="1852" y="12"/>
                </a:cubicBezTo>
                <a:cubicBezTo>
                  <a:pt x="1852" y="11"/>
                  <a:pt x="1852" y="11"/>
                  <a:pt x="1852" y="10"/>
                </a:cubicBezTo>
                <a:cubicBezTo>
                  <a:pt x="1852" y="10"/>
                  <a:pt x="1852" y="10"/>
                  <a:pt x="1852" y="9"/>
                </a:cubicBezTo>
                <a:cubicBezTo>
                  <a:pt x="1852" y="9"/>
                  <a:pt x="1852" y="8"/>
                  <a:pt x="1852" y="7"/>
                </a:cubicBezTo>
                <a:cubicBezTo>
                  <a:pt x="1852" y="7"/>
                  <a:pt x="1852" y="7"/>
                  <a:pt x="1851" y="6"/>
                </a:cubicBezTo>
                <a:cubicBezTo>
                  <a:pt x="1851" y="6"/>
                  <a:pt x="1851" y="5"/>
                  <a:pt x="1851" y="5"/>
                </a:cubicBezTo>
                <a:cubicBezTo>
                  <a:pt x="1851" y="4"/>
                  <a:pt x="1851" y="4"/>
                  <a:pt x="1851" y="4"/>
                </a:cubicBezTo>
                <a:cubicBezTo>
                  <a:pt x="1851" y="4"/>
                  <a:pt x="1851" y="4"/>
                  <a:pt x="1851" y="3"/>
                </a:cubicBezTo>
                <a:cubicBezTo>
                  <a:pt x="1851" y="3"/>
                  <a:pt x="1851" y="2"/>
                  <a:pt x="1850" y="2"/>
                </a:cubicBezTo>
                <a:cubicBezTo>
                  <a:pt x="1850" y="1"/>
                  <a:pt x="1850" y="1"/>
                  <a:pt x="1850" y="0"/>
                </a:cubicBezTo>
                <a:cubicBezTo>
                  <a:pt x="1850" y="0"/>
                  <a:pt x="1850" y="0"/>
                  <a:pt x="1850" y="0"/>
                </a:cubicBezTo>
                <a:cubicBezTo>
                  <a:pt x="1794" y="0"/>
                  <a:pt x="1794" y="0"/>
                  <a:pt x="1794" y="0"/>
                </a:cubicBezTo>
                <a:cubicBezTo>
                  <a:pt x="1794" y="0"/>
                  <a:pt x="1794" y="1"/>
                  <a:pt x="1794" y="1"/>
                </a:cubicBezTo>
                <a:cubicBezTo>
                  <a:pt x="1794" y="1"/>
                  <a:pt x="1794" y="2"/>
                  <a:pt x="1794" y="2"/>
                </a:cubicBezTo>
                <a:cubicBezTo>
                  <a:pt x="1794" y="3"/>
                  <a:pt x="1793" y="3"/>
                  <a:pt x="1793" y="3"/>
                </a:cubicBezTo>
                <a:cubicBezTo>
                  <a:pt x="1793" y="3"/>
                  <a:pt x="1793" y="3"/>
                  <a:pt x="1793" y="3"/>
                </a:cubicBezTo>
                <a:cubicBezTo>
                  <a:pt x="1793" y="4"/>
                  <a:pt x="1793" y="5"/>
                  <a:pt x="1793" y="5"/>
                </a:cubicBezTo>
                <a:cubicBezTo>
                  <a:pt x="1793" y="6"/>
                  <a:pt x="1793" y="6"/>
                  <a:pt x="1793" y="6"/>
                </a:cubicBezTo>
                <a:cubicBezTo>
                  <a:pt x="1793" y="7"/>
                  <a:pt x="1792" y="7"/>
                  <a:pt x="1792" y="8"/>
                </a:cubicBezTo>
                <a:cubicBezTo>
                  <a:pt x="1792" y="8"/>
                  <a:pt x="1792" y="9"/>
                  <a:pt x="1792" y="9"/>
                </a:cubicBezTo>
                <a:cubicBezTo>
                  <a:pt x="1792" y="10"/>
                  <a:pt x="1792" y="10"/>
                  <a:pt x="1792" y="11"/>
                </a:cubicBezTo>
                <a:cubicBezTo>
                  <a:pt x="1792" y="11"/>
                  <a:pt x="1792" y="12"/>
                  <a:pt x="1792" y="12"/>
                </a:cubicBezTo>
                <a:cubicBezTo>
                  <a:pt x="1792" y="13"/>
                  <a:pt x="1792" y="13"/>
                  <a:pt x="1792" y="13"/>
                </a:cubicBezTo>
                <a:cubicBezTo>
                  <a:pt x="1792" y="14"/>
                  <a:pt x="1792" y="15"/>
                  <a:pt x="1792" y="15"/>
                </a:cubicBezTo>
                <a:cubicBezTo>
                  <a:pt x="1792" y="16"/>
                  <a:pt x="1793" y="16"/>
                  <a:pt x="1793" y="16"/>
                </a:cubicBezTo>
                <a:cubicBezTo>
                  <a:pt x="1793" y="17"/>
                  <a:pt x="1793" y="18"/>
                  <a:pt x="1793" y="18"/>
                </a:cubicBezTo>
                <a:cubicBezTo>
                  <a:pt x="1793" y="18"/>
                  <a:pt x="1793" y="18"/>
                  <a:pt x="1793" y="19"/>
                </a:cubicBezTo>
                <a:cubicBezTo>
                  <a:pt x="1793" y="19"/>
                  <a:pt x="1793" y="19"/>
                  <a:pt x="1793" y="19"/>
                </a:cubicBezTo>
                <a:cubicBezTo>
                  <a:pt x="1793" y="20"/>
                  <a:pt x="1794" y="20"/>
                  <a:pt x="1794" y="21"/>
                </a:cubicBezTo>
                <a:cubicBezTo>
                  <a:pt x="1794" y="21"/>
                  <a:pt x="1794" y="22"/>
                  <a:pt x="1794" y="22"/>
                </a:cubicBezTo>
                <a:cubicBezTo>
                  <a:pt x="1794" y="23"/>
                  <a:pt x="1795" y="23"/>
                  <a:pt x="1795" y="24"/>
                </a:cubicBezTo>
                <a:cubicBezTo>
                  <a:pt x="1795" y="24"/>
                  <a:pt x="1795" y="25"/>
                  <a:pt x="1796" y="25"/>
                </a:cubicBezTo>
                <a:cubicBezTo>
                  <a:pt x="1796" y="25"/>
                  <a:pt x="1796" y="26"/>
                  <a:pt x="1796" y="26"/>
                </a:cubicBezTo>
                <a:cubicBezTo>
                  <a:pt x="1796" y="27"/>
                  <a:pt x="1797" y="27"/>
                  <a:pt x="1797" y="28"/>
                </a:cubicBezTo>
                <a:cubicBezTo>
                  <a:pt x="1797" y="28"/>
                  <a:pt x="1797" y="28"/>
                  <a:pt x="1798" y="29"/>
                </a:cubicBezTo>
                <a:cubicBezTo>
                  <a:pt x="1798" y="29"/>
                  <a:pt x="1798" y="30"/>
                  <a:pt x="1799" y="30"/>
                </a:cubicBezTo>
                <a:cubicBezTo>
                  <a:pt x="1799" y="30"/>
                  <a:pt x="1799" y="31"/>
                  <a:pt x="1800" y="31"/>
                </a:cubicBezTo>
                <a:cubicBezTo>
                  <a:pt x="1800" y="31"/>
                  <a:pt x="1800" y="32"/>
                  <a:pt x="1801" y="32"/>
                </a:cubicBezTo>
                <a:cubicBezTo>
                  <a:pt x="1801" y="32"/>
                  <a:pt x="1801" y="33"/>
                  <a:pt x="1802" y="33"/>
                </a:cubicBezTo>
                <a:cubicBezTo>
                  <a:pt x="1802" y="33"/>
                  <a:pt x="1802" y="34"/>
                  <a:pt x="1803" y="34"/>
                </a:cubicBezTo>
                <a:cubicBezTo>
                  <a:pt x="1803" y="34"/>
                  <a:pt x="1803" y="35"/>
                  <a:pt x="1804" y="35"/>
                </a:cubicBezTo>
                <a:cubicBezTo>
                  <a:pt x="1804" y="35"/>
                  <a:pt x="1804" y="35"/>
                  <a:pt x="1805" y="36"/>
                </a:cubicBezTo>
                <a:cubicBezTo>
                  <a:pt x="1805" y="36"/>
                  <a:pt x="1806" y="36"/>
                  <a:pt x="1806" y="37"/>
                </a:cubicBezTo>
                <a:cubicBezTo>
                  <a:pt x="1807" y="37"/>
                  <a:pt x="1807" y="37"/>
                  <a:pt x="1807" y="37"/>
                </a:cubicBezTo>
                <a:cubicBezTo>
                  <a:pt x="1808" y="38"/>
                  <a:pt x="1808" y="38"/>
                  <a:pt x="1809" y="38"/>
                </a:cubicBezTo>
                <a:cubicBezTo>
                  <a:pt x="1809" y="38"/>
                  <a:pt x="1810" y="38"/>
                  <a:pt x="1810" y="39"/>
                </a:cubicBezTo>
                <a:cubicBezTo>
                  <a:pt x="1810" y="39"/>
                  <a:pt x="1811" y="39"/>
                  <a:pt x="1811" y="39"/>
                </a:cubicBezTo>
                <a:cubicBezTo>
                  <a:pt x="1812" y="39"/>
                  <a:pt x="1812" y="40"/>
                  <a:pt x="1813" y="40"/>
                </a:cubicBezTo>
                <a:cubicBezTo>
                  <a:pt x="1813" y="40"/>
                  <a:pt x="1813" y="40"/>
                  <a:pt x="1814" y="40"/>
                </a:cubicBezTo>
                <a:cubicBezTo>
                  <a:pt x="1814" y="40"/>
                  <a:pt x="1814" y="40"/>
                  <a:pt x="1814" y="40"/>
                </a:cubicBezTo>
                <a:cubicBezTo>
                  <a:pt x="1815" y="40"/>
                  <a:pt x="1815" y="40"/>
                  <a:pt x="1816" y="41"/>
                </a:cubicBezTo>
                <a:cubicBezTo>
                  <a:pt x="1816" y="41"/>
                  <a:pt x="1817" y="41"/>
                  <a:pt x="1817" y="41"/>
                </a:cubicBezTo>
                <a:cubicBezTo>
                  <a:pt x="1818" y="41"/>
                  <a:pt x="1818" y="41"/>
                  <a:pt x="1819" y="41"/>
                </a:cubicBezTo>
                <a:cubicBezTo>
                  <a:pt x="1819" y="41"/>
                  <a:pt x="1820" y="41"/>
                  <a:pt x="1820" y="41"/>
                </a:cubicBezTo>
                <a:cubicBezTo>
                  <a:pt x="1820" y="41"/>
                  <a:pt x="1821" y="41"/>
                  <a:pt x="1821" y="41"/>
                </a:cubicBezTo>
                <a:cubicBezTo>
                  <a:pt x="1822" y="41"/>
                  <a:pt x="1822" y="41"/>
                  <a:pt x="1823" y="41"/>
                </a:cubicBezTo>
                <a:cubicBezTo>
                  <a:pt x="1823" y="41"/>
                  <a:pt x="1824" y="41"/>
                  <a:pt x="1824" y="41"/>
                </a:cubicBezTo>
                <a:cubicBezTo>
                  <a:pt x="1825" y="41"/>
                  <a:pt x="1825" y="41"/>
                  <a:pt x="1826" y="41"/>
                </a:cubicBezTo>
                <a:cubicBezTo>
                  <a:pt x="1826" y="41"/>
                  <a:pt x="1827" y="41"/>
                  <a:pt x="1827" y="41"/>
                </a:cubicBezTo>
                <a:cubicBezTo>
                  <a:pt x="1828" y="41"/>
                  <a:pt x="1828" y="41"/>
                  <a:pt x="1829" y="40"/>
                </a:cubicBezTo>
                <a:cubicBezTo>
                  <a:pt x="1829" y="40"/>
                  <a:pt x="1829" y="40"/>
                  <a:pt x="1829" y="40"/>
                </a:cubicBezTo>
                <a:cubicBezTo>
                  <a:pt x="1829" y="40"/>
                  <a:pt x="1830" y="40"/>
                  <a:pt x="1830" y="40"/>
                </a:cubicBezTo>
                <a:cubicBezTo>
                  <a:pt x="1831" y="40"/>
                  <a:pt x="1831" y="40"/>
                  <a:pt x="1832" y="40"/>
                </a:cubicBezTo>
                <a:cubicBezTo>
                  <a:pt x="1832" y="39"/>
                  <a:pt x="1833" y="39"/>
                  <a:pt x="1833" y="39"/>
                </a:cubicBezTo>
                <a:cubicBezTo>
                  <a:pt x="1833" y="39"/>
                  <a:pt x="1834" y="39"/>
                  <a:pt x="1834" y="39"/>
                </a:cubicBezTo>
                <a:cubicBezTo>
                  <a:pt x="1835" y="38"/>
                  <a:pt x="1835" y="38"/>
                  <a:pt x="1836" y="38"/>
                </a:cubicBezTo>
                <a:cubicBezTo>
                  <a:pt x="1836" y="38"/>
                  <a:pt x="1837" y="37"/>
                  <a:pt x="1837" y="37"/>
                </a:cubicBezTo>
                <a:cubicBezTo>
                  <a:pt x="1837" y="37"/>
                  <a:pt x="1838" y="37"/>
                  <a:pt x="1838" y="36"/>
                </a:cubicBezTo>
                <a:cubicBezTo>
                  <a:pt x="1839" y="36"/>
                  <a:pt x="1839" y="36"/>
                  <a:pt x="1839" y="36"/>
                </a:cubicBezTo>
                <a:cubicBezTo>
                  <a:pt x="1840" y="35"/>
                  <a:pt x="1840" y="35"/>
                  <a:pt x="1841" y="35"/>
                </a:cubicBezTo>
                <a:cubicBezTo>
                  <a:pt x="1841" y="34"/>
                  <a:pt x="1841" y="34"/>
                  <a:pt x="1842" y="34"/>
                </a:cubicBezTo>
                <a:cubicBezTo>
                  <a:pt x="1842" y="34"/>
                  <a:pt x="1842" y="33"/>
                  <a:pt x="1843" y="33"/>
                </a:cubicBezTo>
                <a:cubicBezTo>
                  <a:pt x="1843" y="33"/>
                  <a:pt x="1843" y="32"/>
                  <a:pt x="1844" y="32"/>
                </a:cubicBezTo>
                <a:cubicBezTo>
                  <a:pt x="1844" y="32"/>
                  <a:pt x="1844" y="31"/>
                  <a:pt x="1845" y="31"/>
                </a:cubicBezTo>
                <a:cubicBezTo>
                  <a:pt x="1845" y="30"/>
                  <a:pt x="1845" y="30"/>
                  <a:pt x="1846" y="30"/>
                </a:cubicBezTo>
                <a:cubicBezTo>
                  <a:pt x="1846" y="29"/>
                  <a:pt x="1846" y="29"/>
                  <a:pt x="1846" y="29"/>
                </a:cubicBezTo>
                <a:cubicBezTo>
                  <a:pt x="1847" y="28"/>
                  <a:pt x="1847" y="28"/>
                  <a:pt x="1847" y="27"/>
                </a:cubicBezTo>
                <a:cubicBezTo>
                  <a:pt x="1847" y="27"/>
                  <a:pt x="1847" y="27"/>
                  <a:pt x="1847" y="27"/>
                </a:cubicBezTo>
                <a:cubicBezTo>
                  <a:pt x="2071" y="92"/>
                  <a:pt x="2071" y="92"/>
                  <a:pt x="2071" y="92"/>
                </a:cubicBezTo>
                <a:cubicBezTo>
                  <a:pt x="2071" y="92"/>
                  <a:pt x="2071" y="92"/>
                  <a:pt x="2071" y="92"/>
                </a:cubicBezTo>
                <a:cubicBezTo>
                  <a:pt x="2071" y="92"/>
                  <a:pt x="2071" y="93"/>
                  <a:pt x="2071" y="93"/>
                </a:cubicBezTo>
                <a:cubicBezTo>
                  <a:pt x="2071" y="93"/>
                  <a:pt x="2071" y="94"/>
                  <a:pt x="2071" y="94"/>
                </a:cubicBezTo>
                <a:cubicBezTo>
                  <a:pt x="2071" y="95"/>
                  <a:pt x="2071" y="95"/>
                  <a:pt x="2071" y="96"/>
                </a:cubicBezTo>
                <a:cubicBezTo>
                  <a:pt x="2071" y="96"/>
                  <a:pt x="2071" y="97"/>
                  <a:pt x="2071" y="97"/>
                </a:cubicBezTo>
                <a:cubicBezTo>
                  <a:pt x="2071" y="97"/>
                  <a:pt x="2071" y="97"/>
                  <a:pt x="2071" y="98"/>
                </a:cubicBezTo>
                <a:cubicBezTo>
                  <a:pt x="2072" y="98"/>
                  <a:pt x="2072" y="99"/>
                  <a:pt x="2072" y="99"/>
                </a:cubicBezTo>
                <a:cubicBezTo>
                  <a:pt x="2072" y="99"/>
                  <a:pt x="2072" y="99"/>
                  <a:pt x="2072" y="99"/>
                </a:cubicBezTo>
                <a:cubicBezTo>
                  <a:pt x="2072" y="100"/>
                  <a:pt x="2072" y="100"/>
                  <a:pt x="2072" y="100"/>
                </a:cubicBezTo>
                <a:cubicBezTo>
                  <a:pt x="2072" y="101"/>
                  <a:pt x="2072" y="101"/>
                  <a:pt x="2073" y="102"/>
                </a:cubicBezTo>
                <a:cubicBezTo>
                  <a:pt x="2073" y="102"/>
                  <a:pt x="2073" y="102"/>
                  <a:pt x="2073" y="103"/>
                </a:cubicBezTo>
                <a:cubicBezTo>
                  <a:pt x="2073" y="103"/>
                  <a:pt x="2073" y="103"/>
                  <a:pt x="2073" y="103"/>
                </a:cubicBezTo>
                <a:cubicBezTo>
                  <a:pt x="2073" y="104"/>
                  <a:pt x="2073" y="104"/>
                  <a:pt x="2074" y="104"/>
                </a:cubicBezTo>
                <a:cubicBezTo>
                  <a:pt x="2074" y="105"/>
                  <a:pt x="2074" y="105"/>
                  <a:pt x="2074" y="106"/>
                </a:cubicBezTo>
                <a:cubicBezTo>
                  <a:pt x="2075" y="106"/>
                  <a:pt x="2075" y="107"/>
                  <a:pt x="2075" y="107"/>
                </a:cubicBezTo>
                <a:cubicBezTo>
                  <a:pt x="2075" y="107"/>
                  <a:pt x="2075" y="108"/>
                  <a:pt x="2075" y="108"/>
                </a:cubicBezTo>
                <a:cubicBezTo>
                  <a:pt x="2076" y="108"/>
                  <a:pt x="2076" y="108"/>
                  <a:pt x="2076" y="108"/>
                </a:cubicBezTo>
                <a:cubicBezTo>
                  <a:pt x="2076" y="108"/>
                  <a:pt x="2076" y="108"/>
                  <a:pt x="2076" y="108"/>
                </a:cubicBezTo>
                <a:cubicBezTo>
                  <a:pt x="2076" y="109"/>
                  <a:pt x="2076" y="109"/>
                  <a:pt x="2076" y="109"/>
                </a:cubicBezTo>
                <a:cubicBezTo>
                  <a:pt x="2077" y="110"/>
                  <a:pt x="2077" y="110"/>
                  <a:pt x="2077" y="111"/>
                </a:cubicBezTo>
                <a:cubicBezTo>
                  <a:pt x="2078" y="111"/>
                  <a:pt x="2078" y="111"/>
                  <a:pt x="2078" y="112"/>
                </a:cubicBezTo>
                <a:cubicBezTo>
                  <a:pt x="2079" y="112"/>
                  <a:pt x="2079" y="112"/>
                  <a:pt x="2079" y="113"/>
                </a:cubicBezTo>
                <a:cubicBezTo>
                  <a:pt x="2079" y="113"/>
                  <a:pt x="2079" y="113"/>
                  <a:pt x="2079" y="113"/>
                </a:cubicBezTo>
                <a:cubicBezTo>
                  <a:pt x="2079" y="113"/>
                  <a:pt x="2079" y="113"/>
                  <a:pt x="2079" y="113"/>
                </a:cubicBezTo>
                <a:cubicBezTo>
                  <a:pt x="2080" y="113"/>
                  <a:pt x="2080" y="114"/>
                  <a:pt x="2080" y="114"/>
                </a:cubicBezTo>
                <a:cubicBezTo>
                  <a:pt x="2081" y="114"/>
                  <a:pt x="2081" y="114"/>
                  <a:pt x="2081" y="115"/>
                </a:cubicBezTo>
                <a:cubicBezTo>
                  <a:pt x="2082" y="115"/>
                  <a:pt x="2082" y="115"/>
                  <a:pt x="2083" y="116"/>
                </a:cubicBezTo>
                <a:cubicBezTo>
                  <a:pt x="2083" y="116"/>
                  <a:pt x="2083" y="116"/>
                  <a:pt x="2084" y="116"/>
                </a:cubicBezTo>
                <a:cubicBezTo>
                  <a:pt x="2084" y="117"/>
                  <a:pt x="2084" y="117"/>
                  <a:pt x="2084" y="117"/>
                </a:cubicBezTo>
                <a:cubicBezTo>
                  <a:pt x="2084" y="117"/>
                  <a:pt x="2084" y="117"/>
                  <a:pt x="2084" y="117"/>
                </a:cubicBezTo>
                <a:cubicBezTo>
                  <a:pt x="2084" y="117"/>
                  <a:pt x="2085" y="117"/>
                  <a:pt x="2085" y="117"/>
                </a:cubicBezTo>
                <a:cubicBezTo>
                  <a:pt x="2085" y="118"/>
                  <a:pt x="2086" y="118"/>
                  <a:pt x="2086" y="118"/>
                </a:cubicBezTo>
                <a:cubicBezTo>
                  <a:pt x="2086" y="118"/>
                  <a:pt x="2087" y="119"/>
                  <a:pt x="2087" y="119"/>
                </a:cubicBezTo>
                <a:cubicBezTo>
                  <a:pt x="2088" y="119"/>
                  <a:pt x="2088" y="119"/>
                  <a:pt x="2089" y="119"/>
                </a:cubicBezTo>
                <a:cubicBezTo>
                  <a:pt x="2089" y="119"/>
                  <a:pt x="2089" y="120"/>
                  <a:pt x="2089" y="120"/>
                </a:cubicBezTo>
                <a:cubicBezTo>
                  <a:pt x="2090" y="120"/>
                  <a:pt x="2090" y="120"/>
                  <a:pt x="2090" y="120"/>
                </a:cubicBezTo>
                <a:cubicBezTo>
                  <a:pt x="2091" y="120"/>
                  <a:pt x="2091" y="120"/>
                  <a:pt x="2092" y="121"/>
                </a:cubicBezTo>
                <a:cubicBezTo>
                  <a:pt x="2092" y="121"/>
                  <a:pt x="2092" y="121"/>
                  <a:pt x="2093" y="121"/>
                </a:cubicBezTo>
                <a:cubicBezTo>
                  <a:pt x="2093" y="121"/>
                  <a:pt x="2093" y="121"/>
                  <a:pt x="2093" y="121"/>
                </a:cubicBezTo>
                <a:cubicBezTo>
                  <a:pt x="2093" y="121"/>
                  <a:pt x="2094" y="121"/>
                  <a:pt x="2094" y="121"/>
                </a:cubicBezTo>
                <a:cubicBezTo>
                  <a:pt x="2094" y="121"/>
                  <a:pt x="2095" y="121"/>
                  <a:pt x="2095" y="121"/>
                </a:cubicBezTo>
                <a:cubicBezTo>
                  <a:pt x="2095" y="121"/>
                  <a:pt x="2095" y="122"/>
                  <a:pt x="2096" y="122"/>
                </a:cubicBezTo>
                <a:cubicBezTo>
                  <a:pt x="2096" y="122"/>
                  <a:pt x="2097" y="122"/>
                  <a:pt x="2097" y="122"/>
                </a:cubicBezTo>
                <a:cubicBezTo>
                  <a:pt x="2098" y="122"/>
                  <a:pt x="2098" y="122"/>
                  <a:pt x="2099" y="122"/>
                </a:cubicBezTo>
                <a:cubicBezTo>
                  <a:pt x="2099" y="122"/>
                  <a:pt x="2100" y="122"/>
                  <a:pt x="2100" y="122"/>
                </a:cubicBezTo>
                <a:cubicBezTo>
                  <a:pt x="2100" y="122"/>
                  <a:pt x="2100" y="122"/>
                  <a:pt x="2100" y="122"/>
                </a:cubicBezTo>
                <a:cubicBezTo>
                  <a:pt x="2156" y="348"/>
                  <a:pt x="2156" y="348"/>
                  <a:pt x="2156" y="348"/>
                </a:cubicBezTo>
                <a:cubicBezTo>
                  <a:pt x="2156" y="348"/>
                  <a:pt x="2156" y="348"/>
                  <a:pt x="2155" y="348"/>
                </a:cubicBezTo>
                <a:cubicBezTo>
                  <a:pt x="2155" y="348"/>
                  <a:pt x="2155" y="348"/>
                  <a:pt x="2154" y="349"/>
                </a:cubicBezTo>
                <a:cubicBezTo>
                  <a:pt x="2154" y="349"/>
                  <a:pt x="2154" y="349"/>
                  <a:pt x="2154" y="349"/>
                </a:cubicBezTo>
                <a:cubicBezTo>
                  <a:pt x="2154" y="349"/>
                  <a:pt x="2154" y="349"/>
                  <a:pt x="2154" y="349"/>
                </a:cubicBezTo>
                <a:cubicBezTo>
                  <a:pt x="2154" y="349"/>
                  <a:pt x="2153" y="349"/>
                  <a:pt x="2153" y="350"/>
                </a:cubicBezTo>
                <a:cubicBezTo>
                  <a:pt x="2153" y="350"/>
                  <a:pt x="2152" y="350"/>
                  <a:pt x="2152" y="351"/>
                </a:cubicBezTo>
                <a:cubicBezTo>
                  <a:pt x="2151" y="351"/>
                  <a:pt x="2151" y="351"/>
                  <a:pt x="2151" y="351"/>
                </a:cubicBezTo>
                <a:cubicBezTo>
                  <a:pt x="2150" y="352"/>
                  <a:pt x="2150" y="352"/>
                  <a:pt x="2150" y="352"/>
                </a:cubicBezTo>
                <a:cubicBezTo>
                  <a:pt x="2150" y="352"/>
                  <a:pt x="2150" y="352"/>
                  <a:pt x="2150" y="352"/>
                </a:cubicBezTo>
                <a:cubicBezTo>
                  <a:pt x="2150" y="352"/>
                  <a:pt x="2149" y="353"/>
                  <a:pt x="2149" y="353"/>
                </a:cubicBezTo>
                <a:cubicBezTo>
                  <a:pt x="2149" y="353"/>
                  <a:pt x="2149" y="353"/>
                  <a:pt x="2149" y="353"/>
                </a:cubicBezTo>
                <a:cubicBezTo>
                  <a:pt x="2148" y="354"/>
                  <a:pt x="2148" y="354"/>
                  <a:pt x="2148" y="354"/>
                </a:cubicBezTo>
                <a:cubicBezTo>
                  <a:pt x="2147" y="355"/>
                  <a:pt x="2147" y="355"/>
                  <a:pt x="2147" y="356"/>
                </a:cubicBezTo>
                <a:cubicBezTo>
                  <a:pt x="2146" y="356"/>
                  <a:pt x="2146" y="356"/>
                  <a:pt x="2146" y="357"/>
                </a:cubicBezTo>
                <a:cubicBezTo>
                  <a:pt x="2146" y="357"/>
                  <a:pt x="2146" y="357"/>
                  <a:pt x="2146" y="357"/>
                </a:cubicBezTo>
                <a:cubicBezTo>
                  <a:pt x="2146" y="357"/>
                  <a:pt x="2146" y="357"/>
                  <a:pt x="2146" y="357"/>
                </a:cubicBezTo>
                <a:cubicBezTo>
                  <a:pt x="2145" y="357"/>
                  <a:pt x="2145" y="358"/>
                  <a:pt x="2145" y="358"/>
                </a:cubicBezTo>
                <a:cubicBezTo>
                  <a:pt x="2145" y="358"/>
                  <a:pt x="2145" y="359"/>
                  <a:pt x="2144" y="359"/>
                </a:cubicBezTo>
                <a:cubicBezTo>
                  <a:pt x="2144" y="360"/>
                  <a:pt x="2144" y="360"/>
                  <a:pt x="2144" y="361"/>
                </a:cubicBezTo>
                <a:cubicBezTo>
                  <a:pt x="2143" y="361"/>
                  <a:pt x="2143" y="361"/>
                  <a:pt x="2143" y="362"/>
                </a:cubicBezTo>
                <a:cubicBezTo>
                  <a:pt x="2143" y="362"/>
                  <a:pt x="2143" y="362"/>
                  <a:pt x="2143" y="362"/>
                </a:cubicBezTo>
                <a:cubicBezTo>
                  <a:pt x="2143" y="363"/>
                  <a:pt x="2143" y="363"/>
                  <a:pt x="2142" y="363"/>
                </a:cubicBezTo>
                <a:cubicBezTo>
                  <a:pt x="2142" y="364"/>
                  <a:pt x="2142" y="364"/>
                  <a:pt x="2142" y="365"/>
                </a:cubicBezTo>
                <a:cubicBezTo>
                  <a:pt x="2142" y="365"/>
                  <a:pt x="2142" y="365"/>
                  <a:pt x="2142" y="366"/>
                </a:cubicBezTo>
                <a:cubicBezTo>
                  <a:pt x="2142" y="366"/>
                  <a:pt x="2142" y="366"/>
                  <a:pt x="2141" y="366"/>
                </a:cubicBezTo>
                <a:cubicBezTo>
                  <a:pt x="2141" y="366"/>
                  <a:pt x="2141" y="367"/>
                  <a:pt x="2141" y="367"/>
                </a:cubicBezTo>
                <a:cubicBezTo>
                  <a:pt x="2141" y="368"/>
                  <a:pt x="2141" y="368"/>
                  <a:pt x="2141" y="368"/>
                </a:cubicBezTo>
                <a:cubicBezTo>
                  <a:pt x="2141" y="368"/>
                  <a:pt x="2141" y="369"/>
                  <a:pt x="2141" y="369"/>
                </a:cubicBezTo>
                <a:cubicBezTo>
                  <a:pt x="2141" y="369"/>
                  <a:pt x="2141" y="370"/>
                  <a:pt x="2141" y="371"/>
                </a:cubicBezTo>
                <a:cubicBezTo>
                  <a:pt x="2141" y="371"/>
                  <a:pt x="2140" y="371"/>
                  <a:pt x="2140" y="372"/>
                </a:cubicBezTo>
                <a:cubicBezTo>
                  <a:pt x="2140" y="372"/>
                  <a:pt x="2140" y="373"/>
                  <a:pt x="2140" y="373"/>
                </a:cubicBezTo>
                <a:cubicBezTo>
                  <a:pt x="2140" y="373"/>
                  <a:pt x="2140" y="373"/>
                  <a:pt x="2140" y="374"/>
                </a:cubicBezTo>
                <a:cubicBezTo>
                  <a:pt x="2140" y="374"/>
                  <a:pt x="2140" y="374"/>
                  <a:pt x="2140" y="375"/>
                </a:cubicBezTo>
                <a:cubicBezTo>
                  <a:pt x="2140" y="375"/>
                  <a:pt x="2140" y="376"/>
                  <a:pt x="2140" y="376"/>
                </a:cubicBezTo>
                <a:cubicBezTo>
                  <a:pt x="2141" y="377"/>
                  <a:pt x="2141" y="377"/>
                  <a:pt x="2141" y="378"/>
                </a:cubicBezTo>
                <a:cubicBezTo>
                  <a:pt x="2141" y="378"/>
                  <a:pt x="2141" y="378"/>
                  <a:pt x="2141" y="379"/>
                </a:cubicBezTo>
                <a:cubicBezTo>
                  <a:pt x="2141" y="379"/>
                  <a:pt x="2141" y="379"/>
                  <a:pt x="2141" y="379"/>
                </a:cubicBezTo>
                <a:cubicBezTo>
                  <a:pt x="2141" y="380"/>
                  <a:pt x="2141" y="380"/>
                  <a:pt x="2141" y="381"/>
                </a:cubicBezTo>
                <a:cubicBezTo>
                  <a:pt x="2141" y="381"/>
                  <a:pt x="2141" y="381"/>
                  <a:pt x="2141" y="381"/>
                </a:cubicBezTo>
                <a:cubicBezTo>
                  <a:pt x="2141" y="381"/>
                  <a:pt x="2141" y="382"/>
                  <a:pt x="2142" y="382"/>
                </a:cubicBezTo>
                <a:cubicBezTo>
                  <a:pt x="2142" y="382"/>
                  <a:pt x="2142" y="383"/>
                  <a:pt x="2142" y="384"/>
                </a:cubicBezTo>
                <a:cubicBezTo>
                  <a:pt x="2142" y="384"/>
                  <a:pt x="2142" y="384"/>
                  <a:pt x="2142" y="384"/>
                </a:cubicBezTo>
                <a:cubicBezTo>
                  <a:pt x="2142" y="385"/>
                  <a:pt x="2142" y="385"/>
                  <a:pt x="2143" y="385"/>
                </a:cubicBezTo>
                <a:cubicBezTo>
                  <a:pt x="2143" y="385"/>
                  <a:pt x="2143" y="386"/>
                  <a:pt x="2143" y="386"/>
                </a:cubicBezTo>
                <a:cubicBezTo>
                  <a:pt x="2143" y="387"/>
                  <a:pt x="2144" y="387"/>
                  <a:pt x="2144" y="388"/>
                </a:cubicBezTo>
                <a:cubicBezTo>
                  <a:pt x="2144" y="388"/>
                  <a:pt x="2144" y="388"/>
                  <a:pt x="2144" y="388"/>
                </a:cubicBezTo>
                <a:cubicBezTo>
                  <a:pt x="1976" y="549"/>
                  <a:pt x="1976" y="549"/>
                  <a:pt x="1976" y="549"/>
                </a:cubicBezTo>
                <a:cubicBezTo>
                  <a:pt x="1975" y="549"/>
                  <a:pt x="1974" y="548"/>
                  <a:pt x="1973" y="548"/>
                </a:cubicBezTo>
                <a:cubicBezTo>
                  <a:pt x="1973" y="548"/>
                  <a:pt x="1973" y="548"/>
                  <a:pt x="1972" y="547"/>
                </a:cubicBezTo>
                <a:cubicBezTo>
                  <a:pt x="1971" y="547"/>
                  <a:pt x="1970" y="547"/>
                  <a:pt x="1969" y="546"/>
                </a:cubicBezTo>
                <a:cubicBezTo>
                  <a:pt x="1969" y="546"/>
                  <a:pt x="1968" y="546"/>
                  <a:pt x="1968" y="546"/>
                </a:cubicBezTo>
                <a:cubicBezTo>
                  <a:pt x="1967" y="546"/>
                  <a:pt x="1967" y="546"/>
                  <a:pt x="1967" y="546"/>
                </a:cubicBezTo>
                <a:cubicBezTo>
                  <a:pt x="1965" y="545"/>
                  <a:pt x="1964" y="545"/>
                  <a:pt x="1962" y="545"/>
                </a:cubicBezTo>
                <a:cubicBezTo>
                  <a:pt x="1962" y="545"/>
                  <a:pt x="1961" y="545"/>
                  <a:pt x="1961" y="545"/>
                </a:cubicBezTo>
                <a:cubicBezTo>
                  <a:pt x="1960" y="545"/>
                  <a:pt x="1958" y="545"/>
                  <a:pt x="1956" y="546"/>
                </a:cubicBezTo>
                <a:cubicBezTo>
                  <a:pt x="1956" y="546"/>
                  <a:pt x="1956" y="546"/>
                  <a:pt x="1956" y="546"/>
                </a:cubicBezTo>
                <a:cubicBezTo>
                  <a:pt x="1954" y="546"/>
                  <a:pt x="1952" y="546"/>
                  <a:pt x="1951" y="547"/>
                </a:cubicBezTo>
                <a:cubicBezTo>
                  <a:pt x="1950" y="547"/>
                  <a:pt x="1950" y="547"/>
                  <a:pt x="1950" y="547"/>
                </a:cubicBezTo>
                <a:cubicBezTo>
                  <a:pt x="1948" y="548"/>
                  <a:pt x="1947" y="549"/>
                  <a:pt x="1945" y="550"/>
                </a:cubicBezTo>
                <a:cubicBezTo>
                  <a:pt x="1945" y="550"/>
                  <a:pt x="1945" y="550"/>
                  <a:pt x="1945" y="550"/>
                </a:cubicBezTo>
                <a:cubicBezTo>
                  <a:pt x="1943" y="551"/>
                  <a:pt x="1942" y="552"/>
                  <a:pt x="1940" y="553"/>
                </a:cubicBezTo>
                <a:cubicBezTo>
                  <a:pt x="1940" y="553"/>
                  <a:pt x="1940" y="553"/>
                  <a:pt x="1940" y="553"/>
                </a:cubicBezTo>
                <a:cubicBezTo>
                  <a:pt x="1940" y="554"/>
                  <a:pt x="1940" y="554"/>
                  <a:pt x="1940" y="554"/>
                </a:cubicBezTo>
                <a:cubicBezTo>
                  <a:pt x="1939" y="555"/>
                  <a:pt x="1938" y="556"/>
                  <a:pt x="1936" y="558"/>
                </a:cubicBezTo>
                <a:cubicBezTo>
                  <a:pt x="1936" y="558"/>
                  <a:pt x="1936" y="558"/>
                  <a:pt x="1936" y="558"/>
                </a:cubicBezTo>
                <a:cubicBezTo>
                  <a:pt x="1936" y="559"/>
                  <a:pt x="1936" y="559"/>
                  <a:pt x="1935" y="559"/>
                </a:cubicBezTo>
                <a:cubicBezTo>
                  <a:pt x="1712" y="495"/>
                  <a:pt x="1712" y="495"/>
                  <a:pt x="1712" y="495"/>
                </a:cubicBezTo>
                <a:cubicBezTo>
                  <a:pt x="1712" y="495"/>
                  <a:pt x="1712" y="495"/>
                  <a:pt x="1712" y="495"/>
                </a:cubicBezTo>
                <a:cubicBezTo>
                  <a:pt x="1712" y="493"/>
                  <a:pt x="1712" y="491"/>
                  <a:pt x="1712" y="489"/>
                </a:cubicBezTo>
                <a:cubicBezTo>
                  <a:pt x="1712" y="489"/>
                  <a:pt x="1712" y="489"/>
                  <a:pt x="1711" y="489"/>
                </a:cubicBezTo>
                <a:cubicBezTo>
                  <a:pt x="1711" y="487"/>
                  <a:pt x="1711" y="486"/>
                  <a:pt x="1710" y="484"/>
                </a:cubicBezTo>
                <a:cubicBezTo>
                  <a:pt x="1710" y="484"/>
                  <a:pt x="1710" y="484"/>
                  <a:pt x="1710" y="484"/>
                </a:cubicBezTo>
                <a:cubicBezTo>
                  <a:pt x="1710" y="483"/>
                  <a:pt x="1710" y="483"/>
                  <a:pt x="1710" y="483"/>
                </a:cubicBezTo>
                <a:cubicBezTo>
                  <a:pt x="1709" y="482"/>
                  <a:pt x="1708" y="480"/>
                  <a:pt x="1708" y="479"/>
                </a:cubicBezTo>
                <a:cubicBezTo>
                  <a:pt x="1707" y="478"/>
                  <a:pt x="1707" y="478"/>
                  <a:pt x="1707" y="478"/>
                </a:cubicBezTo>
                <a:cubicBezTo>
                  <a:pt x="1706" y="477"/>
                  <a:pt x="1705" y="475"/>
                  <a:pt x="1704" y="474"/>
                </a:cubicBezTo>
                <a:cubicBezTo>
                  <a:pt x="1704" y="474"/>
                  <a:pt x="1704" y="474"/>
                  <a:pt x="1704" y="474"/>
                </a:cubicBezTo>
                <a:cubicBezTo>
                  <a:pt x="1704" y="473"/>
                  <a:pt x="1704" y="473"/>
                  <a:pt x="1704" y="473"/>
                </a:cubicBezTo>
                <a:cubicBezTo>
                  <a:pt x="1702" y="472"/>
                  <a:pt x="1701" y="471"/>
                  <a:pt x="1699" y="470"/>
                </a:cubicBezTo>
                <a:cubicBezTo>
                  <a:pt x="1699" y="470"/>
                  <a:pt x="1699" y="470"/>
                  <a:pt x="1699" y="470"/>
                </a:cubicBezTo>
                <a:cubicBezTo>
                  <a:pt x="1697" y="469"/>
                  <a:pt x="1696" y="468"/>
                  <a:pt x="1694" y="467"/>
                </a:cubicBezTo>
                <a:cubicBezTo>
                  <a:pt x="1694" y="467"/>
                  <a:pt x="1694" y="467"/>
                  <a:pt x="1694" y="467"/>
                </a:cubicBezTo>
                <a:cubicBezTo>
                  <a:pt x="1693" y="466"/>
                  <a:pt x="1692" y="466"/>
                  <a:pt x="1690" y="466"/>
                </a:cubicBezTo>
                <a:cubicBezTo>
                  <a:pt x="1690" y="465"/>
                  <a:pt x="1689" y="465"/>
                  <a:pt x="1689" y="465"/>
                </a:cubicBezTo>
                <a:cubicBezTo>
                  <a:pt x="1689" y="465"/>
                  <a:pt x="1689" y="465"/>
                  <a:pt x="1688" y="465"/>
                </a:cubicBezTo>
                <a:cubicBezTo>
                  <a:pt x="1688" y="465"/>
                  <a:pt x="1688" y="465"/>
                  <a:pt x="1688" y="465"/>
                </a:cubicBezTo>
                <a:cubicBezTo>
                  <a:pt x="1686" y="465"/>
                  <a:pt x="1685" y="464"/>
                  <a:pt x="1683" y="464"/>
                </a:cubicBezTo>
                <a:cubicBezTo>
                  <a:pt x="1683" y="464"/>
                  <a:pt x="1683" y="464"/>
                  <a:pt x="1682" y="464"/>
                </a:cubicBezTo>
                <a:cubicBezTo>
                  <a:pt x="1681" y="464"/>
                  <a:pt x="1679" y="464"/>
                  <a:pt x="1677" y="465"/>
                </a:cubicBezTo>
                <a:cubicBezTo>
                  <a:pt x="1677" y="465"/>
                  <a:pt x="1677" y="465"/>
                  <a:pt x="1677" y="465"/>
                </a:cubicBezTo>
                <a:cubicBezTo>
                  <a:pt x="1675" y="465"/>
                  <a:pt x="1673" y="466"/>
                  <a:pt x="1672" y="466"/>
                </a:cubicBezTo>
                <a:cubicBezTo>
                  <a:pt x="1672" y="466"/>
                  <a:pt x="1671" y="466"/>
                  <a:pt x="1671" y="466"/>
                </a:cubicBezTo>
                <a:cubicBezTo>
                  <a:pt x="1670" y="467"/>
                  <a:pt x="1668" y="468"/>
                  <a:pt x="1667" y="469"/>
                </a:cubicBezTo>
                <a:cubicBezTo>
                  <a:pt x="1666" y="469"/>
                  <a:pt x="1666" y="469"/>
                  <a:pt x="1666" y="469"/>
                </a:cubicBezTo>
                <a:cubicBezTo>
                  <a:pt x="1664" y="470"/>
                  <a:pt x="1663" y="471"/>
                  <a:pt x="1662" y="472"/>
                </a:cubicBezTo>
                <a:cubicBezTo>
                  <a:pt x="1662" y="473"/>
                  <a:pt x="1662" y="473"/>
                  <a:pt x="1661" y="473"/>
                </a:cubicBezTo>
                <a:cubicBezTo>
                  <a:pt x="1661" y="473"/>
                  <a:pt x="1661" y="473"/>
                  <a:pt x="1661" y="473"/>
                </a:cubicBezTo>
                <a:cubicBezTo>
                  <a:pt x="1660" y="474"/>
                  <a:pt x="1659" y="476"/>
                  <a:pt x="1658" y="477"/>
                </a:cubicBezTo>
                <a:cubicBezTo>
                  <a:pt x="1658" y="477"/>
                  <a:pt x="1658" y="477"/>
                  <a:pt x="1657" y="477"/>
                </a:cubicBezTo>
                <a:cubicBezTo>
                  <a:pt x="1656" y="479"/>
                  <a:pt x="1656" y="480"/>
                  <a:pt x="1655" y="482"/>
                </a:cubicBezTo>
                <a:cubicBezTo>
                  <a:pt x="1655" y="482"/>
                  <a:pt x="1655" y="482"/>
                  <a:pt x="1655" y="483"/>
                </a:cubicBezTo>
                <a:cubicBezTo>
                  <a:pt x="1654" y="484"/>
                  <a:pt x="1654" y="485"/>
                  <a:pt x="1653" y="486"/>
                </a:cubicBezTo>
                <a:cubicBezTo>
                  <a:pt x="1653" y="486"/>
                  <a:pt x="1653" y="487"/>
                  <a:pt x="1653" y="488"/>
                </a:cubicBezTo>
                <a:cubicBezTo>
                  <a:pt x="1653" y="488"/>
                  <a:pt x="1653" y="488"/>
                  <a:pt x="1653" y="488"/>
                </a:cubicBezTo>
                <a:cubicBezTo>
                  <a:pt x="1653" y="490"/>
                  <a:pt x="1652" y="492"/>
                  <a:pt x="1652" y="493"/>
                </a:cubicBezTo>
                <a:cubicBezTo>
                  <a:pt x="1652" y="493"/>
                  <a:pt x="1652" y="494"/>
                  <a:pt x="1652" y="494"/>
                </a:cubicBezTo>
                <a:cubicBezTo>
                  <a:pt x="1652" y="496"/>
                  <a:pt x="1652" y="497"/>
                  <a:pt x="1653" y="499"/>
                </a:cubicBezTo>
                <a:cubicBezTo>
                  <a:pt x="1653" y="499"/>
                  <a:pt x="1653" y="499"/>
                  <a:pt x="1653" y="500"/>
                </a:cubicBezTo>
                <a:cubicBezTo>
                  <a:pt x="1653" y="501"/>
                  <a:pt x="1654" y="503"/>
                  <a:pt x="1654" y="504"/>
                </a:cubicBezTo>
                <a:cubicBezTo>
                  <a:pt x="1654" y="505"/>
                  <a:pt x="1654" y="505"/>
                  <a:pt x="1654" y="505"/>
                </a:cubicBezTo>
                <a:cubicBezTo>
                  <a:pt x="1655" y="506"/>
                  <a:pt x="1655" y="507"/>
                  <a:pt x="1656" y="508"/>
                </a:cubicBezTo>
                <a:cubicBezTo>
                  <a:pt x="1488" y="670"/>
                  <a:pt x="1488" y="670"/>
                  <a:pt x="1488" y="670"/>
                </a:cubicBezTo>
                <a:cubicBezTo>
                  <a:pt x="1487" y="669"/>
                  <a:pt x="1486" y="668"/>
                  <a:pt x="1485" y="668"/>
                </a:cubicBezTo>
                <a:cubicBezTo>
                  <a:pt x="1485" y="668"/>
                  <a:pt x="1485" y="668"/>
                  <a:pt x="1484" y="668"/>
                </a:cubicBezTo>
                <a:cubicBezTo>
                  <a:pt x="1483" y="667"/>
                  <a:pt x="1482" y="667"/>
                  <a:pt x="1481" y="667"/>
                </a:cubicBezTo>
                <a:cubicBezTo>
                  <a:pt x="1481" y="666"/>
                  <a:pt x="1480" y="666"/>
                  <a:pt x="1480" y="666"/>
                </a:cubicBezTo>
                <a:cubicBezTo>
                  <a:pt x="1479" y="666"/>
                  <a:pt x="1479" y="666"/>
                  <a:pt x="1479" y="666"/>
                </a:cubicBezTo>
                <a:cubicBezTo>
                  <a:pt x="1477" y="666"/>
                  <a:pt x="1475" y="665"/>
                  <a:pt x="1474" y="665"/>
                </a:cubicBezTo>
                <a:cubicBezTo>
                  <a:pt x="1474" y="665"/>
                  <a:pt x="1473" y="665"/>
                  <a:pt x="1473" y="665"/>
                </a:cubicBezTo>
                <a:cubicBezTo>
                  <a:pt x="1471" y="665"/>
                  <a:pt x="1470" y="666"/>
                  <a:pt x="1468" y="666"/>
                </a:cubicBezTo>
                <a:cubicBezTo>
                  <a:pt x="1468" y="666"/>
                  <a:pt x="1468" y="666"/>
                  <a:pt x="1467" y="666"/>
                </a:cubicBezTo>
                <a:cubicBezTo>
                  <a:pt x="1466" y="666"/>
                  <a:pt x="1464" y="667"/>
                  <a:pt x="1463" y="667"/>
                </a:cubicBezTo>
                <a:cubicBezTo>
                  <a:pt x="1462" y="667"/>
                  <a:pt x="1462" y="667"/>
                  <a:pt x="1462" y="668"/>
                </a:cubicBezTo>
                <a:cubicBezTo>
                  <a:pt x="1460" y="668"/>
                  <a:pt x="1459" y="669"/>
                  <a:pt x="1457" y="670"/>
                </a:cubicBezTo>
                <a:cubicBezTo>
                  <a:pt x="1457" y="670"/>
                  <a:pt x="1457" y="670"/>
                  <a:pt x="1457" y="670"/>
                </a:cubicBezTo>
                <a:cubicBezTo>
                  <a:pt x="1455" y="671"/>
                  <a:pt x="1454" y="672"/>
                  <a:pt x="1452" y="674"/>
                </a:cubicBezTo>
                <a:cubicBezTo>
                  <a:pt x="1452" y="674"/>
                  <a:pt x="1452" y="674"/>
                  <a:pt x="1452" y="674"/>
                </a:cubicBezTo>
                <a:cubicBezTo>
                  <a:pt x="1452" y="674"/>
                  <a:pt x="1452" y="674"/>
                  <a:pt x="1452" y="674"/>
                </a:cubicBezTo>
                <a:cubicBezTo>
                  <a:pt x="1451" y="675"/>
                  <a:pt x="1449" y="677"/>
                  <a:pt x="1448" y="678"/>
                </a:cubicBezTo>
                <a:cubicBezTo>
                  <a:pt x="1448" y="678"/>
                  <a:pt x="1448" y="678"/>
                  <a:pt x="1448" y="678"/>
                </a:cubicBezTo>
                <a:cubicBezTo>
                  <a:pt x="1448" y="679"/>
                  <a:pt x="1448" y="679"/>
                  <a:pt x="1447" y="680"/>
                </a:cubicBezTo>
                <a:cubicBezTo>
                  <a:pt x="1224" y="615"/>
                  <a:pt x="1224" y="615"/>
                  <a:pt x="1224" y="615"/>
                </a:cubicBezTo>
                <a:cubicBezTo>
                  <a:pt x="1224" y="615"/>
                  <a:pt x="1224" y="615"/>
                  <a:pt x="1224" y="615"/>
                </a:cubicBezTo>
                <a:cubicBezTo>
                  <a:pt x="1224" y="614"/>
                  <a:pt x="1224" y="614"/>
                  <a:pt x="1224" y="614"/>
                </a:cubicBezTo>
                <a:cubicBezTo>
                  <a:pt x="1224" y="613"/>
                  <a:pt x="1224" y="613"/>
                  <a:pt x="1224" y="612"/>
                </a:cubicBezTo>
                <a:cubicBezTo>
                  <a:pt x="1224" y="612"/>
                  <a:pt x="1224" y="611"/>
                  <a:pt x="1224" y="611"/>
                </a:cubicBezTo>
                <a:cubicBezTo>
                  <a:pt x="1224" y="610"/>
                  <a:pt x="1224" y="610"/>
                  <a:pt x="1223" y="610"/>
                </a:cubicBezTo>
                <a:cubicBezTo>
                  <a:pt x="1223" y="609"/>
                  <a:pt x="1223" y="609"/>
                  <a:pt x="1223" y="609"/>
                </a:cubicBezTo>
                <a:cubicBezTo>
                  <a:pt x="1223" y="609"/>
                  <a:pt x="1223" y="608"/>
                  <a:pt x="1223" y="608"/>
                </a:cubicBezTo>
                <a:cubicBezTo>
                  <a:pt x="1223" y="608"/>
                  <a:pt x="1223" y="607"/>
                  <a:pt x="1223" y="607"/>
                </a:cubicBezTo>
                <a:cubicBezTo>
                  <a:pt x="1223" y="607"/>
                  <a:pt x="1223" y="607"/>
                  <a:pt x="1223" y="607"/>
                </a:cubicBezTo>
                <a:cubicBezTo>
                  <a:pt x="1223" y="606"/>
                  <a:pt x="1222" y="605"/>
                  <a:pt x="1222" y="605"/>
                </a:cubicBezTo>
                <a:cubicBezTo>
                  <a:pt x="1222" y="605"/>
                  <a:pt x="1222" y="604"/>
                  <a:pt x="1222" y="604"/>
                </a:cubicBezTo>
                <a:cubicBezTo>
                  <a:pt x="1222" y="604"/>
                  <a:pt x="1222" y="604"/>
                  <a:pt x="1222" y="603"/>
                </a:cubicBezTo>
                <a:cubicBezTo>
                  <a:pt x="1222" y="603"/>
                  <a:pt x="1221" y="603"/>
                  <a:pt x="1221" y="602"/>
                </a:cubicBezTo>
                <a:cubicBezTo>
                  <a:pt x="1221" y="602"/>
                  <a:pt x="1221" y="601"/>
                  <a:pt x="1221" y="601"/>
                </a:cubicBezTo>
                <a:cubicBezTo>
                  <a:pt x="1220" y="600"/>
                  <a:pt x="1220" y="600"/>
                  <a:pt x="1220" y="600"/>
                </a:cubicBezTo>
                <a:cubicBezTo>
                  <a:pt x="1220" y="599"/>
                  <a:pt x="1220" y="599"/>
                  <a:pt x="1219" y="599"/>
                </a:cubicBezTo>
                <a:cubicBezTo>
                  <a:pt x="1219" y="599"/>
                  <a:pt x="1219" y="598"/>
                  <a:pt x="1219" y="598"/>
                </a:cubicBezTo>
                <a:cubicBezTo>
                  <a:pt x="1219" y="598"/>
                  <a:pt x="1219" y="598"/>
                  <a:pt x="1219" y="598"/>
                </a:cubicBezTo>
                <a:cubicBezTo>
                  <a:pt x="1219" y="598"/>
                  <a:pt x="1219" y="598"/>
                  <a:pt x="1218" y="597"/>
                </a:cubicBezTo>
                <a:cubicBezTo>
                  <a:pt x="1218" y="597"/>
                  <a:pt x="1218" y="596"/>
                  <a:pt x="1217" y="596"/>
                </a:cubicBezTo>
                <a:cubicBezTo>
                  <a:pt x="1217" y="596"/>
                  <a:pt x="1217" y="595"/>
                  <a:pt x="1217" y="595"/>
                </a:cubicBezTo>
                <a:cubicBezTo>
                  <a:pt x="1216" y="595"/>
                  <a:pt x="1216" y="594"/>
                  <a:pt x="1216" y="594"/>
                </a:cubicBezTo>
                <a:cubicBezTo>
                  <a:pt x="1216" y="594"/>
                  <a:pt x="1216" y="594"/>
                  <a:pt x="1216" y="594"/>
                </a:cubicBezTo>
                <a:cubicBezTo>
                  <a:pt x="1216" y="594"/>
                  <a:pt x="1215" y="594"/>
                  <a:pt x="1215" y="594"/>
                </a:cubicBezTo>
                <a:cubicBezTo>
                  <a:pt x="1215" y="593"/>
                  <a:pt x="1215" y="593"/>
                  <a:pt x="1215" y="593"/>
                </a:cubicBezTo>
                <a:cubicBezTo>
                  <a:pt x="1214" y="592"/>
                  <a:pt x="1214" y="592"/>
                  <a:pt x="1214" y="592"/>
                </a:cubicBezTo>
                <a:cubicBezTo>
                  <a:pt x="1213" y="592"/>
                  <a:pt x="1213" y="591"/>
                  <a:pt x="1212" y="591"/>
                </a:cubicBezTo>
                <a:cubicBezTo>
                  <a:pt x="1212" y="591"/>
                  <a:pt x="1212" y="590"/>
                  <a:pt x="1211" y="590"/>
                </a:cubicBezTo>
                <a:cubicBezTo>
                  <a:pt x="1211" y="590"/>
                  <a:pt x="1211" y="590"/>
                  <a:pt x="1211" y="590"/>
                </a:cubicBezTo>
                <a:cubicBezTo>
                  <a:pt x="1211" y="590"/>
                  <a:pt x="1211" y="590"/>
                  <a:pt x="1211" y="590"/>
                </a:cubicBezTo>
                <a:cubicBezTo>
                  <a:pt x="1211" y="590"/>
                  <a:pt x="1210" y="589"/>
                  <a:pt x="1210" y="589"/>
                </a:cubicBezTo>
                <a:cubicBezTo>
                  <a:pt x="1210" y="589"/>
                  <a:pt x="1209" y="589"/>
                  <a:pt x="1209" y="589"/>
                </a:cubicBezTo>
                <a:cubicBezTo>
                  <a:pt x="1208" y="588"/>
                  <a:pt x="1208" y="588"/>
                  <a:pt x="1207" y="588"/>
                </a:cubicBezTo>
                <a:cubicBezTo>
                  <a:pt x="1207" y="588"/>
                  <a:pt x="1207" y="587"/>
                  <a:pt x="1206" y="587"/>
                </a:cubicBezTo>
                <a:cubicBezTo>
                  <a:pt x="1206" y="587"/>
                  <a:pt x="1206" y="587"/>
                  <a:pt x="1206" y="587"/>
                </a:cubicBezTo>
                <a:cubicBezTo>
                  <a:pt x="1205" y="587"/>
                  <a:pt x="1205" y="587"/>
                  <a:pt x="1205" y="587"/>
                </a:cubicBezTo>
                <a:cubicBezTo>
                  <a:pt x="1204" y="586"/>
                  <a:pt x="1204" y="586"/>
                  <a:pt x="1203" y="586"/>
                </a:cubicBezTo>
                <a:cubicBezTo>
                  <a:pt x="1203" y="586"/>
                  <a:pt x="1203" y="586"/>
                  <a:pt x="1202" y="586"/>
                </a:cubicBezTo>
                <a:cubicBezTo>
                  <a:pt x="1202" y="586"/>
                  <a:pt x="1202" y="586"/>
                  <a:pt x="1202" y="586"/>
                </a:cubicBezTo>
                <a:cubicBezTo>
                  <a:pt x="1202" y="586"/>
                  <a:pt x="1201" y="585"/>
                  <a:pt x="1201" y="585"/>
                </a:cubicBezTo>
                <a:cubicBezTo>
                  <a:pt x="1200" y="585"/>
                  <a:pt x="1200" y="585"/>
                  <a:pt x="1200" y="585"/>
                </a:cubicBezTo>
                <a:cubicBezTo>
                  <a:pt x="1200" y="585"/>
                  <a:pt x="1199" y="585"/>
                  <a:pt x="1199" y="585"/>
                </a:cubicBezTo>
                <a:cubicBezTo>
                  <a:pt x="1199" y="585"/>
                  <a:pt x="1198" y="585"/>
                  <a:pt x="1197" y="585"/>
                </a:cubicBezTo>
                <a:cubicBezTo>
                  <a:pt x="1197" y="585"/>
                  <a:pt x="1197" y="585"/>
                  <a:pt x="1196" y="585"/>
                </a:cubicBezTo>
                <a:cubicBezTo>
                  <a:pt x="1196" y="585"/>
                  <a:pt x="1195" y="585"/>
                  <a:pt x="1195" y="585"/>
                </a:cubicBezTo>
                <a:cubicBezTo>
                  <a:pt x="1195" y="585"/>
                  <a:pt x="1195" y="585"/>
                  <a:pt x="1195" y="585"/>
                </a:cubicBezTo>
                <a:cubicBezTo>
                  <a:pt x="1139" y="359"/>
                  <a:pt x="1139" y="359"/>
                  <a:pt x="1139" y="359"/>
                </a:cubicBezTo>
                <a:cubicBezTo>
                  <a:pt x="1139" y="359"/>
                  <a:pt x="1139" y="359"/>
                  <a:pt x="1139" y="359"/>
                </a:cubicBezTo>
                <a:cubicBezTo>
                  <a:pt x="1140" y="358"/>
                  <a:pt x="1140" y="358"/>
                  <a:pt x="1140" y="358"/>
                </a:cubicBezTo>
                <a:cubicBezTo>
                  <a:pt x="1141" y="358"/>
                  <a:pt x="1141" y="358"/>
                  <a:pt x="1141" y="358"/>
                </a:cubicBezTo>
                <a:cubicBezTo>
                  <a:pt x="1141" y="358"/>
                  <a:pt x="1141" y="358"/>
                  <a:pt x="1141" y="358"/>
                </a:cubicBezTo>
                <a:cubicBezTo>
                  <a:pt x="1141" y="357"/>
                  <a:pt x="1142" y="357"/>
                  <a:pt x="1142" y="357"/>
                </a:cubicBezTo>
                <a:cubicBezTo>
                  <a:pt x="1142" y="357"/>
                  <a:pt x="1143" y="356"/>
                  <a:pt x="1143" y="356"/>
                </a:cubicBezTo>
                <a:cubicBezTo>
                  <a:pt x="1144" y="356"/>
                  <a:pt x="1144" y="355"/>
                  <a:pt x="1144" y="355"/>
                </a:cubicBezTo>
                <a:cubicBezTo>
                  <a:pt x="1145" y="355"/>
                  <a:pt x="1145" y="355"/>
                  <a:pt x="1145" y="354"/>
                </a:cubicBezTo>
                <a:cubicBezTo>
                  <a:pt x="1145" y="354"/>
                  <a:pt x="1145" y="354"/>
                  <a:pt x="1145" y="354"/>
                </a:cubicBezTo>
                <a:cubicBezTo>
                  <a:pt x="1145" y="354"/>
                  <a:pt x="1145" y="354"/>
                  <a:pt x="1145" y="354"/>
                </a:cubicBezTo>
                <a:cubicBezTo>
                  <a:pt x="1146" y="354"/>
                  <a:pt x="1146" y="353"/>
                  <a:pt x="1146" y="353"/>
                </a:cubicBezTo>
                <a:cubicBezTo>
                  <a:pt x="1147" y="353"/>
                  <a:pt x="1147" y="353"/>
                  <a:pt x="1147" y="352"/>
                </a:cubicBezTo>
                <a:cubicBezTo>
                  <a:pt x="1148" y="352"/>
                  <a:pt x="1148" y="351"/>
                  <a:pt x="1148" y="351"/>
                </a:cubicBezTo>
                <a:cubicBezTo>
                  <a:pt x="1148" y="351"/>
                  <a:pt x="1149" y="350"/>
                  <a:pt x="1149" y="350"/>
                </a:cubicBezTo>
                <a:cubicBezTo>
                  <a:pt x="1149" y="350"/>
                  <a:pt x="1149" y="350"/>
                  <a:pt x="1149" y="350"/>
                </a:cubicBezTo>
                <a:cubicBezTo>
                  <a:pt x="1149" y="350"/>
                  <a:pt x="1149" y="350"/>
                  <a:pt x="1149" y="349"/>
                </a:cubicBezTo>
                <a:cubicBezTo>
                  <a:pt x="1150" y="349"/>
                  <a:pt x="1150" y="349"/>
                  <a:pt x="1150" y="349"/>
                </a:cubicBezTo>
                <a:cubicBezTo>
                  <a:pt x="1150" y="348"/>
                  <a:pt x="1150" y="348"/>
                  <a:pt x="1150" y="347"/>
                </a:cubicBezTo>
                <a:cubicBezTo>
                  <a:pt x="1151" y="347"/>
                  <a:pt x="1151" y="347"/>
                  <a:pt x="1151" y="346"/>
                </a:cubicBezTo>
                <a:cubicBezTo>
                  <a:pt x="1151" y="346"/>
                  <a:pt x="1152" y="345"/>
                  <a:pt x="1152" y="345"/>
                </a:cubicBezTo>
                <a:cubicBezTo>
                  <a:pt x="1152" y="345"/>
                  <a:pt x="1152" y="344"/>
                  <a:pt x="1152" y="344"/>
                </a:cubicBezTo>
                <a:cubicBezTo>
                  <a:pt x="1152" y="344"/>
                  <a:pt x="1152" y="344"/>
                  <a:pt x="1152" y="343"/>
                </a:cubicBezTo>
                <a:cubicBezTo>
                  <a:pt x="1153" y="343"/>
                  <a:pt x="1153" y="342"/>
                  <a:pt x="1153" y="342"/>
                </a:cubicBezTo>
                <a:cubicBezTo>
                  <a:pt x="1153" y="342"/>
                  <a:pt x="1153" y="341"/>
                  <a:pt x="1153" y="341"/>
                </a:cubicBezTo>
                <a:cubicBezTo>
                  <a:pt x="1153" y="341"/>
                  <a:pt x="1153" y="341"/>
                  <a:pt x="1153" y="341"/>
                </a:cubicBezTo>
                <a:cubicBezTo>
                  <a:pt x="1153" y="340"/>
                  <a:pt x="1154" y="340"/>
                  <a:pt x="1154" y="339"/>
                </a:cubicBezTo>
                <a:cubicBezTo>
                  <a:pt x="1154" y="339"/>
                  <a:pt x="1154" y="339"/>
                  <a:pt x="1154" y="339"/>
                </a:cubicBezTo>
                <a:cubicBezTo>
                  <a:pt x="1154" y="338"/>
                  <a:pt x="1154" y="338"/>
                  <a:pt x="1154" y="338"/>
                </a:cubicBezTo>
                <a:cubicBezTo>
                  <a:pt x="1154" y="337"/>
                  <a:pt x="1154" y="337"/>
                  <a:pt x="1154" y="336"/>
                </a:cubicBezTo>
                <a:cubicBezTo>
                  <a:pt x="1154" y="336"/>
                  <a:pt x="1154" y="335"/>
                  <a:pt x="1154" y="335"/>
                </a:cubicBezTo>
                <a:cubicBezTo>
                  <a:pt x="1154" y="334"/>
                  <a:pt x="1154" y="334"/>
                  <a:pt x="1154" y="334"/>
                </a:cubicBezTo>
                <a:cubicBezTo>
                  <a:pt x="1154" y="333"/>
                  <a:pt x="1154" y="333"/>
                  <a:pt x="1154" y="333"/>
                </a:cubicBezTo>
                <a:cubicBezTo>
                  <a:pt x="1154" y="333"/>
                  <a:pt x="1154" y="332"/>
                  <a:pt x="1154" y="332"/>
                </a:cubicBezTo>
                <a:cubicBezTo>
                  <a:pt x="1154" y="331"/>
                  <a:pt x="1154" y="331"/>
                  <a:pt x="1154" y="331"/>
                </a:cubicBezTo>
                <a:cubicBezTo>
                  <a:pt x="1154" y="330"/>
                  <a:pt x="1154" y="329"/>
                  <a:pt x="1154" y="329"/>
                </a:cubicBezTo>
                <a:cubicBezTo>
                  <a:pt x="1154" y="328"/>
                  <a:pt x="1154" y="328"/>
                  <a:pt x="1154" y="328"/>
                </a:cubicBezTo>
                <a:cubicBezTo>
                  <a:pt x="1154" y="328"/>
                  <a:pt x="1154" y="327"/>
                  <a:pt x="1154" y="327"/>
                </a:cubicBezTo>
                <a:cubicBezTo>
                  <a:pt x="1154" y="327"/>
                  <a:pt x="1154" y="326"/>
                  <a:pt x="1154" y="326"/>
                </a:cubicBezTo>
                <a:cubicBezTo>
                  <a:pt x="1154" y="326"/>
                  <a:pt x="1154" y="326"/>
                  <a:pt x="1154" y="326"/>
                </a:cubicBezTo>
                <a:cubicBezTo>
                  <a:pt x="1154" y="325"/>
                  <a:pt x="1153" y="325"/>
                  <a:pt x="1153" y="325"/>
                </a:cubicBezTo>
                <a:cubicBezTo>
                  <a:pt x="1153" y="324"/>
                  <a:pt x="1153" y="324"/>
                  <a:pt x="1153" y="323"/>
                </a:cubicBezTo>
                <a:cubicBezTo>
                  <a:pt x="1153" y="323"/>
                  <a:pt x="1153" y="322"/>
                  <a:pt x="1153" y="322"/>
                </a:cubicBezTo>
                <a:cubicBezTo>
                  <a:pt x="1152" y="322"/>
                  <a:pt x="1152" y="322"/>
                  <a:pt x="1152" y="322"/>
                </a:cubicBezTo>
                <a:cubicBezTo>
                  <a:pt x="1152" y="321"/>
                  <a:pt x="1152" y="321"/>
                  <a:pt x="1152" y="320"/>
                </a:cubicBezTo>
                <a:cubicBezTo>
                  <a:pt x="1152" y="320"/>
                  <a:pt x="1151" y="319"/>
                  <a:pt x="1151" y="319"/>
                </a:cubicBezTo>
                <a:cubicBezTo>
                  <a:pt x="1151" y="319"/>
                  <a:pt x="1151" y="319"/>
                  <a:pt x="1151" y="318"/>
                </a:cubicBezTo>
                <a:cubicBezTo>
                  <a:pt x="1319" y="157"/>
                  <a:pt x="1319" y="157"/>
                  <a:pt x="1319" y="157"/>
                </a:cubicBezTo>
                <a:cubicBezTo>
                  <a:pt x="1330" y="164"/>
                  <a:pt x="1345" y="163"/>
                  <a:pt x="1355" y="153"/>
                </a:cubicBezTo>
                <a:cubicBezTo>
                  <a:pt x="1367" y="142"/>
                  <a:pt x="1367" y="123"/>
                  <a:pt x="1355" y="111"/>
                </a:cubicBezTo>
                <a:cubicBezTo>
                  <a:pt x="1350" y="105"/>
                  <a:pt x="1342" y="102"/>
                  <a:pt x="1335" y="102"/>
                </a:cubicBezTo>
                <a:cubicBezTo>
                  <a:pt x="1327" y="102"/>
                  <a:pt x="1319" y="104"/>
                  <a:pt x="1313" y="110"/>
                </a:cubicBezTo>
                <a:cubicBezTo>
                  <a:pt x="1310" y="113"/>
                  <a:pt x="1308" y="116"/>
                  <a:pt x="1306" y="120"/>
                </a:cubicBezTo>
                <a:cubicBezTo>
                  <a:pt x="1303" y="128"/>
                  <a:pt x="1303" y="138"/>
                  <a:pt x="1308" y="146"/>
                </a:cubicBezTo>
                <a:cubicBezTo>
                  <a:pt x="1140" y="307"/>
                  <a:pt x="1140" y="307"/>
                  <a:pt x="1140" y="307"/>
                </a:cubicBezTo>
                <a:cubicBezTo>
                  <a:pt x="1140" y="307"/>
                  <a:pt x="1140" y="307"/>
                  <a:pt x="1139" y="307"/>
                </a:cubicBezTo>
                <a:cubicBezTo>
                  <a:pt x="1139" y="306"/>
                  <a:pt x="1138" y="306"/>
                  <a:pt x="1138" y="306"/>
                </a:cubicBezTo>
                <a:cubicBezTo>
                  <a:pt x="1138" y="306"/>
                  <a:pt x="1137" y="306"/>
                  <a:pt x="1137" y="305"/>
                </a:cubicBezTo>
                <a:cubicBezTo>
                  <a:pt x="1137" y="305"/>
                  <a:pt x="1136" y="305"/>
                  <a:pt x="1136" y="305"/>
                </a:cubicBezTo>
                <a:cubicBezTo>
                  <a:pt x="1136" y="305"/>
                  <a:pt x="1136" y="305"/>
                  <a:pt x="1135" y="305"/>
                </a:cubicBezTo>
                <a:cubicBezTo>
                  <a:pt x="1135" y="305"/>
                  <a:pt x="1134" y="304"/>
                  <a:pt x="1134" y="304"/>
                </a:cubicBezTo>
                <a:cubicBezTo>
                  <a:pt x="1133" y="304"/>
                  <a:pt x="1133" y="304"/>
                  <a:pt x="1133" y="304"/>
                </a:cubicBezTo>
                <a:cubicBezTo>
                  <a:pt x="1133" y="304"/>
                  <a:pt x="1133" y="304"/>
                  <a:pt x="1133" y="304"/>
                </a:cubicBezTo>
                <a:cubicBezTo>
                  <a:pt x="1132" y="304"/>
                  <a:pt x="1132" y="304"/>
                  <a:pt x="1131" y="304"/>
                </a:cubicBezTo>
                <a:cubicBezTo>
                  <a:pt x="1131" y="304"/>
                  <a:pt x="1131" y="303"/>
                  <a:pt x="1131" y="303"/>
                </a:cubicBezTo>
                <a:cubicBezTo>
                  <a:pt x="1130" y="303"/>
                  <a:pt x="1130" y="303"/>
                  <a:pt x="1130" y="303"/>
                </a:cubicBezTo>
                <a:cubicBezTo>
                  <a:pt x="1129" y="303"/>
                  <a:pt x="1129" y="303"/>
                  <a:pt x="1128" y="303"/>
                </a:cubicBezTo>
                <a:cubicBezTo>
                  <a:pt x="1128" y="303"/>
                  <a:pt x="1127" y="303"/>
                  <a:pt x="1127" y="303"/>
                </a:cubicBezTo>
                <a:cubicBezTo>
                  <a:pt x="1126" y="303"/>
                  <a:pt x="1126" y="303"/>
                  <a:pt x="1125" y="303"/>
                </a:cubicBezTo>
                <a:cubicBezTo>
                  <a:pt x="1125" y="303"/>
                  <a:pt x="1125" y="303"/>
                  <a:pt x="1125" y="303"/>
                </a:cubicBezTo>
                <a:cubicBezTo>
                  <a:pt x="1125" y="303"/>
                  <a:pt x="1124" y="303"/>
                  <a:pt x="1124" y="303"/>
                </a:cubicBezTo>
                <a:cubicBezTo>
                  <a:pt x="1123" y="303"/>
                  <a:pt x="1123" y="303"/>
                  <a:pt x="1122" y="303"/>
                </a:cubicBezTo>
                <a:cubicBezTo>
                  <a:pt x="1122" y="303"/>
                  <a:pt x="1121" y="303"/>
                  <a:pt x="1121" y="303"/>
                </a:cubicBezTo>
                <a:cubicBezTo>
                  <a:pt x="1120" y="303"/>
                  <a:pt x="1120" y="303"/>
                  <a:pt x="1120" y="303"/>
                </a:cubicBezTo>
                <a:cubicBezTo>
                  <a:pt x="1120" y="303"/>
                  <a:pt x="1119" y="303"/>
                  <a:pt x="1119" y="303"/>
                </a:cubicBezTo>
                <a:cubicBezTo>
                  <a:pt x="1119" y="303"/>
                  <a:pt x="1118" y="303"/>
                  <a:pt x="1118" y="304"/>
                </a:cubicBezTo>
                <a:cubicBezTo>
                  <a:pt x="1118" y="304"/>
                  <a:pt x="1118" y="304"/>
                  <a:pt x="1117" y="304"/>
                </a:cubicBezTo>
                <a:cubicBezTo>
                  <a:pt x="1117" y="304"/>
                  <a:pt x="1117" y="304"/>
                  <a:pt x="1117" y="304"/>
                </a:cubicBezTo>
                <a:cubicBezTo>
                  <a:pt x="1116" y="304"/>
                  <a:pt x="1116" y="304"/>
                  <a:pt x="1115" y="304"/>
                </a:cubicBezTo>
                <a:cubicBezTo>
                  <a:pt x="1115" y="305"/>
                  <a:pt x="1114" y="305"/>
                  <a:pt x="1114" y="305"/>
                </a:cubicBezTo>
                <a:cubicBezTo>
                  <a:pt x="1114" y="305"/>
                  <a:pt x="1114" y="305"/>
                  <a:pt x="1114" y="305"/>
                </a:cubicBezTo>
                <a:cubicBezTo>
                  <a:pt x="1113" y="305"/>
                  <a:pt x="1113" y="305"/>
                  <a:pt x="1112" y="305"/>
                </a:cubicBezTo>
                <a:cubicBezTo>
                  <a:pt x="1112" y="306"/>
                  <a:pt x="1111" y="306"/>
                  <a:pt x="1111" y="306"/>
                </a:cubicBezTo>
                <a:cubicBezTo>
                  <a:pt x="1110" y="306"/>
                  <a:pt x="1110" y="307"/>
                  <a:pt x="1110" y="307"/>
                </a:cubicBezTo>
                <a:cubicBezTo>
                  <a:pt x="1109" y="307"/>
                  <a:pt x="1109" y="307"/>
                  <a:pt x="1109" y="307"/>
                </a:cubicBezTo>
                <a:cubicBezTo>
                  <a:pt x="1109" y="307"/>
                  <a:pt x="1109" y="307"/>
                  <a:pt x="1108" y="308"/>
                </a:cubicBezTo>
                <a:cubicBezTo>
                  <a:pt x="1108" y="308"/>
                  <a:pt x="1108" y="308"/>
                  <a:pt x="1108" y="308"/>
                </a:cubicBezTo>
                <a:cubicBezTo>
                  <a:pt x="1108" y="308"/>
                  <a:pt x="1108" y="308"/>
                  <a:pt x="1107" y="308"/>
                </a:cubicBezTo>
                <a:cubicBezTo>
                  <a:pt x="1107" y="309"/>
                  <a:pt x="1106" y="309"/>
                  <a:pt x="1106" y="309"/>
                </a:cubicBezTo>
                <a:cubicBezTo>
                  <a:pt x="1106" y="310"/>
                  <a:pt x="1105" y="310"/>
                  <a:pt x="1105" y="310"/>
                </a:cubicBezTo>
                <a:cubicBezTo>
                  <a:pt x="1105" y="310"/>
                  <a:pt x="1104" y="311"/>
                  <a:pt x="1104" y="311"/>
                </a:cubicBezTo>
                <a:cubicBezTo>
                  <a:pt x="1104" y="311"/>
                  <a:pt x="1104" y="311"/>
                  <a:pt x="1104" y="311"/>
                </a:cubicBezTo>
                <a:cubicBezTo>
                  <a:pt x="1104" y="311"/>
                  <a:pt x="1104" y="311"/>
                  <a:pt x="1104" y="311"/>
                </a:cubicBezTo>
                <a:cubicBezTo>
                  <a:pt x="1103" y="312"/>
                  <a:pt x="1103" y="312"/>
                  <a:pt x="1103" y="312"/>
                </a:cubicBezTo>
                <a:cubicBezTo>
                  <a:pt x="1103" y="313"/>
                  <a:pt x="1102" y="313"/>
                  <a:pt x="1102" y="313"/>
                </a:cubicBezTo>
                <a:cubicBezTo>
                  <a:pt x="1102" y="314"/>
                  <a:pt x="1101" y="314"/>
                  <a:pt x="1101" y="314"/>
                </a:cubicBezTo>
                <a:cubicBezTo>
                  <a:pt x="1101" y="315"/>
                  <a:pt x="1100" y="315"/>
                  <a:pt x="1100" y="315"/>
                </a:cubicBezTo>
                <a:cubicBezTo>
                  <a:pt x="1100" y="315"/>
                  <a:pt x="1100" y="315"/>
                  <a:pt x="1100" y="316"/>
                </a:cubicBezTo>
                <a:cubicBezTo>
                  <a:pt x="1100" y="316"/>
                  <a:pt x="1100" y="316"/>
                  <a:pt x="1100" y="316"/>
                </a:cubicBezTo>
                <a:cubicBezTo>
                  <a:pt x="1100" y="316"/>
                  <a:pt x="1100" y="316"/>
                  <a:pt x="1099" y="317"/>
                </a:cubicBezTo>
                <a:cubicBezTo>
                  <a:pt x="1099" y="317"/>
                  <a:pt x="1099" y="317"/>
                  <a:pt x="1099" y="317"/>
                </a:cubicBezTo>
                <a:cubicBezTo>
                  <a:pt x="876" y="252"/>
                  <a:pt x="876" y="252"/>
                  <a:pt x="876" y="252"/>
                </a:cubicBezTo>
                <a:cubicBezTo>
                  <a:pt x="876" y="252"/>
                  <a:pt x="876" y="252"/>
                  <a:pt x="876" y="252"/>
                </a:cubicBezTo>
                <a:cubicBezTo>
                  <a:pt x="876" y="252"/>
                  <a:pt x="876" y="251"/>
                  <a:pt x="876" y="251"/>
                </a:cubicBezTo>
                <a:cubicBezTo>
                  <a:pt x="876" y="251"/>
                  <a:pt x="876" y="250"/>
                  <a:pt x="876" y="250"/>
                </a:cubicBezTo>
                <a:cubicBezTo>
                  <a:pt x="876" y="249"/>
                  <a:pt x="876" y="249"/>
                  <a:pt x="875" y="248"/>
                </a:cubicBezTo>
                <a:cubicBezTo>
                  <a:pt x="875" y="248"/>
                  <a:pt x="875" y="247"/>
                  <a:pt x="875" y="247"/>
                </a:cubicBezTo>
                <a:cubicBezTo>
                  <a:pt x="875" y="247"/>
                  <a:pt x="875" y="247"/>
                  <a:pt x="875" y="246"/>
                </a:cubicBezTo>
                <a:cubicBezTo>
                  <a:pt x="875" y="246"/>
                  <a:pt x="875" y="246"/>
                  <a:pt x="875" y="245"/>
                </a:cubicBezTo>
                <a:cubicBezTo>
                  <a:pt x="875" y="245"/>
                  <a:pt x="875" y="245"/>
                  <a:pt x="875" y="245"/>
                </a:cubicBezTo>
                <a:cubicBezTo>
                  <a:pt x="875" y="244"/>
                  <a:pt x="875" y="244"/>
                  <a:pt x="875" y="244"/>
                </a:cubicBezTo>
                <a:cubicBezTo>
                  <a:pt x="874" y="243"/>
                  <a:pt x="874" y="243"/>
                  <a:pt x="874" y="242"/>
                </a:cubicBezTo>
                <a:cubicBezTo>
                  <a:pt x="874" y="242"/>
                  <a:pt x="874" y="242"/>
                  <a:pt x="874" y="241"/>
                </a:cubicBezTo>
                <a:cubicBezTo>
                  <a:pt x="874" y="241"/>
                  <a:pt x="874" y="241"/>
                  <a:pt x="874" y="241"/>
                </a:cubicBezTo>
                <a:cubicBezTo>
                  <a:pt x="874" y="241"/>
                  <a:pt x="874" y="241"/>
                  <a:pt x="874" y="241"/>
                </a:cubicBezTo>
                <a:cubicBezTo>
                  <a:pt x="873" y="240"/>
                  <a:pt x="873" y="240"/>
                  <a:pt x="873" y="240"/>
                </a:cubicBezTo>
                <a:cubicBezTo>
                  <a:pt x="873" y="239"/>
                  <a:pt x="873" y="239"/>
                  <a:pt x="872" y="238"/>
                </a:cubicBezTo>
                <a:cubicBezTo>
                  <a:pt x="872" y="238"/>
                  <a:pt x="872" y="237"/>
                  <a:pt x="872" y="237"/>
                </a:cubicBezTo>
                <a:cubicBezTo>
                  <a:pt x="872" y="237"/>
                  <a:pt x="871" y="236"/>
                  <a:pt x="871" y="236"/>
                </a:cubicBezTo>
                <a:cubicBezTo>
                  <a:pt x="871" y="236"/>
                  <a:pt x="871" y="236"/>
                  <a:pt x="871" y="236"/>
                </a:cubicBezTo>
                <a:cubicBezTo>
                  <a:pt x="871" y="236"/>
                  <a:pt x="871" y="236"/>
                  <a:pt x="871" y="236"/>
                </a:cubicBezTo>
                <a:cubicBezTo>
                  <a:pt x="871" y="235"/>
                  <a:pt x="870" y="235"/>
                  <a:pt x="870" y="235"/>
                </a:cubicBezTo>
                <a:cubicBezTo>
                  <a:pt x="870" y="234"/>
                  <a:pt x="870" y="234"/>
                  <a:pt x="869" y="233"/>
                </a:cubicBezTo>
                <a:cubicBezTo>
                  <a:pt x="869" y="233"/>
                  <a:pt x="869" y="233"/>
                  <a:pt x="868" y="232"/>
                </a:cubicBezTo>
                <a:cubicBezTo>
                  <a:pt x="868" y="232"/>
                  <a:pt x="868" y="232"/>
                  <a:pt x="867" y="231"/>
                </a:cubicBezTo>
                <a:cubicBezTo>
                  <a:pt x="867" y="231"/>
                  <a:pt x="867" y="231"/>
                  <a:pt x="867" y="231"/>
                </a:cubicBezTo>
                <a:cubicBezTo>
                  <a:pt x="867" y="231"/>
                  <a:pt x="867" y="231"/>
                  <a:pt x="867" y="231"/>
                </a:cubicBezTo>
                <a:cubicBezTo>
                  <a:pt x="867" y="231"/>
                  <a:pt x="867" y="230"/>
                  <a:pt x="866" y="230"/>
                </a:cubicBezTo>
                <a:cubicBezTo>
                  <a:pt x="866" y="230"/>
                  <a:pt x="866" y="230"/>
                  <a:pt x="865" y="229"/>
                </a:cubicBezTo>
                <a:cubicBezTo>
                  <a:pt x="865" y="229"/>
                  <a:pt x="864" y="229"/>
                  <a:pt x="864" y="228"/>
                </a:cubicBezTo>
                <a:cubicBezTo>
                  <a:pt x="864" y="228"/>
                  <a:pt x="863" y="228"/>
                  <a:pt x="863" y="228"/>
                </a:cubicBezTo>
                <a:cubicBezTo>
                  <a:pt x="863" y="228"/>
                  <a:pt x="863" y="227"/>
                  <a:pt x="863" y="227"/>
                </a:cubicBezTo>
                <a:cubicBezTo>
                  <a:pt x="863" y="227"/>
                  <a:pt x="863" y="227"/>
                  <a:pt x="863" y="227"/>
                </a:cubicBezTo>
                <a:cubicBezTo>
                  <a:pt x="862" y="227"/>
                  <a:pt x="862" y="227"/>
                  <a:pt x="862" y="227"/>
                </a:cubicBezTo>
                <a:cubicBezTo>
                  <a:pt x="861" y="226"/>
                  <a:pt x="861" y="226"/>
                  <a:pt x="861" y="226"/>
                </a:cubicBezTo>
                <a:cubicBezTo>
                  <a:pt x="860" y="226"/>
                  <a:pt x="860" y="225"/>
                  <a:pt x="859" y="225"/>
                </a:cubicBezTo>
                <a:cubicBezTo>
                  <a:pt x="859" y="225"/>
                  <a:pt x="858" y="225"/>
                  <a:pt x="858" y="225"/>
                </a:cubicBezTo>
                <a:cubicBezTo>
                  <a:pt x="858" y="225"/>
                  <a:pt x="858" y="224"/>
                  <a:pt x="857" y="224"/>
                </a:cubicBezTo>
                <a:cubicBezTo>
                  <a:pt x="857" y="224"/>
                  <a:pt x="857" y="224"/>
                  <a:pt x="857" y="224"/>
                </a:cubicBezTo>
                <a:cubicBezTo>
                  <a:pt x="856" y="224"/>
                  <a:pt x="856" y="224"/>
                  <a:pt x="855" y="223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3"/>
                  <a:pt x="854" y="223"/>
                  <a:pt x="854" y="223"/>
                </a:cubicBezTo>
                <a:cubicBezTo>
                  <a:pt x="853" y="223"/>
                  <a:pt x="853" y="223"/>
                  <a:pt x="852" y="223"/>
                </a:cubicBezTo>
                <a:cubicBezTo>
                  <a:pt x="852" y="223"/>
                  <a:pt x="852" y="223"/>
                  <a:pt x="852" y="223"/>
                </a:cubicBezTo>
                <a:cubicBezTo>
                  <a:pt x="852" y="223"/>
                  <a:pt x="852" y="223"/>
                  <a:pt x="852" y="223"/>
                </a:cubicBezTo>
                <a:cubicBezTo>
                  <a:pt x="852" y="223"/>
                  <a:pt x="851" y="223"/>
                  <a:pt x="851" y="222"/>
                </a:cubicBezTo>
                <a:cubicBezTo>
                  <a:pt x="850" y="222"/>
                  <a:pt x="850" y="222"/>
                  <a:pt x="849" y="222"/>
                </a:cubicBezTo>
                <a:cubicBezTo>
                  <a:pt x="849" y="222"/>
                  <a:pt x="848" y="222"/>
                  <a:pt x="848" y="222"/>
                </a:cubicBezTo>
                <a:cubicBezTo>
                  <a:pt x="848" y="222"/>
                  <a:pt x="847" y="222"/>
                  <a:pt x="847" y="222"/>
                </a:cubicBezTo>
                <a:cubicBezTo>
                  <a:pt x="847" y="222"/>
                  <a:pt x="847" y="222"/>
                  <a:pt x="847" y="222"/>
                </a:cubicBezTo>
                <a:cubicBezTo>
                  <a:pt x="792" y="0"/>
                  <a:pt x="792" y="0"/>
                  <a:pt x="792" y="0"/>
                </a:cubicBezTo>
                <a:cubicBezTo>
                  <a:pt x="776" y="0"/>
                  <a:pt x="776" y="0"/>
                  <a:pt x="776" y="0"/>
                </a:cubicBezTo>
                <a:cubicBezTo>
                  <a:pt x="831" y="226"/>
                  <a:pt x="831" y="226"/>
                  <a:pt x="831" y="226"/>
                </a:cubicBezTo>
                <a:cubicBezTo>
                  <a:pt x="831" y="226"/>
                  <a:pt x="831" y="226"/>
                  <a:pt x="831" y="226"/>
                </a:cubicBezTo>
                <a:cubicBezTo>
                  <a:pt x="831" y="226"/>
                  <a:pt x="830" y="226"/>
                  <a:pt x="830" y="227"/>
                </a:cubicBezTo>
                <a:cubicBezTo>
                  <a:pt x="830" y="227"/>
                  <a:pt x="830" y="227"/>
                  <a:pt x="830" y="227"/>
                </a:cubicBezTo>
                <a:cubicBezTo>
                  <a:pt x="830" y="227"/>
                  <a:pt x="830" y="227"/>
                  <a:pt x="830" y="227"/>
                </a:cubicBezTo>
                <a:cubicBezTo>
                  <a:pt x="829" y="227"/>
                  <a:pt x="829" y="227"/>
                  <a:pt x="829" y="228"/>
                </a:cubicBezTo>
                <a:cubicBezTo>
                  <a:pt x="828" y="228"/>
                  <a:pt x="828" y="228"/>
                  <a:pt x="827" y="229"/>
                </a:cubicBezTo>
                <a:cubicBezTo>
                  <a:pt x="827" y="229"/>
                  <a:pt x="827" y="229"/>
                  <a:pt x="826" y="229"/>
                </a:cubicBezTo>
                <a:cubicBezTo>
                  <a:pt x="826" y="230"/>
                  <a:pt x="826" y="230"/>
                  <a:pt x="825" y="230"/>
                </a:cubicBezTo>
                <a:cubicBezTo>
                  <a:pt x="825" y="230"/>
                  <a:pt x="825" y="230"/>
                  <a:pt x="825" y="230"/>
                </a:cubicBezTo>
                <a:cubicBezTo>
                  <a:pt x="825" y="230"/>
                  <a:pt x="825" y="230"/>
                  <a:pt x="825" y="230"/>
                </a:cubicBezTo>
                <a:cubicBezTo>
                  <a:pt x="825" y="231"/>
                  <a:pt x="824" y="231"/>
                  <a:pt x="824" y="231"/>
                </a:cubicBezTo>
                <a:cubicBezTo>
                  <a:pt x="824" y="232"/>
                  <a:pt x="824" y="232"/>
                  <a:pt x="823" y="232"/>
                </a:cubicBezTo>
                <a:cubicBezTo>
                  <a:pt x="823" y="233"/>
                  <a:pt x="823" y="233"/>
                  <a:pt x="822" y="234"/>
                </a:cubicBezTo>
                <a:cubicBezTo>
                  <a:pt x="822" y="234"/>
                  <a:pt x="822" y="234"/>
                  <a:pt x="822" y="235"/>
                </a:cubicBezTo>
                <a:cubicBezTo>
                  <a:pt x="821" y="235"/>
                  <a:pt x="821" y="235"/>
                  <a:pt x="821" y="235"/>
                </a:cubicBezTo>
                <a:cubicBezTo>
                  <a:pt x="821" y="235"/>
                  <a:pt x="821" y="235"/>
                  <a:pt x="821" y="235"/>
                </a:cubicBezTo>
                <a:cubicBezTo>
                  <a:pt x="821" y="235"/>
                  <a:pt x="821" y="236"/>
                  <a:pt x="821" y="236"/>
                </a:cubicBezTo>
                <a:cubicBezTo>
                  <a:pt x="820" y="236"/>
                  <a:pt x="820" y="237"/>
                  <a:pt x="820" y="237"/>
                </a:cubicBezTo>
                <a:cubicBezTo>
                  <a:pt x="820" y="238"/>
                  <a:pt x="819" y="238"/>
                  <a:pt x="819" y="239"/>
                </a:cubicBezTo>
                <a:cubicBezTo>
                  <a:pt x="819" y="239"/>
                  <a:pt x="819" y="239"/>
                  <a:pt x="819" y="240"/>
                </a:cubicBezTo>
                <a:cubicBezTo>
                  <a:pt x="818" y="240"/>
                  <a:pt x="818" y="240"/>
                  <a:pt x="818" y="240"/>
                </a:cubicBezTo>
                <a:cubicBezTo>
                  <a:pt x="818" y="241"/>
                  <a:pt x="818" y="241"/>
                  <a:pt x="818" y="241"/>
                </a:cubicBezTo>
                <a:cubicBezTo>
                  <a:pt x="818" y="242"/>
                  <a:pt x="818" y="242"/>
                  <a:pt x="817" y="243"/>
                </a:cubicBezTo>
                <a:cubicBezTo>
                  <a:pt x="817" y="243"/>
                  <a:pt x="817" y="243"/>
                  <a:pt x="817" y="244"/>
                </a:cubicBezTo>
                <a:cubicBezTo>
                  <a:pt x="817" y="244"/>
                  <a:pt x="817" y="244"/>
                  <a:pt x="817" y="244"/>
                </a:cubicBezTo>
                <a:cubicBezTo>
                  <a:pt x="817" y="244"/>
                  <a:pt x="817" y="245"/>
                  <a:pt x="817" y="245"/>
                </a:cubicBezTo>
                <a:cubicBezTo>
                  <a:pt x="817" y="245"/>
                  <a:pt x="817" y="246"/>
                  <a:pt x="817" y="246"/>
                </a:cubicBezTo>
                <a:cubicBezTo>
                  <a:pt x="817" y="246"/>
                  <a:pt x="816" y="247"/>
                  <a:pt x="816" y="247"/>
                </a:cubicBezTo>
                <a:cubicBezTo>
                  <a:pt x="816" y="247"/>
                  <a:pt x="816" y="248"/>
                  <a:pt x="816" y="249"/>
                </a:cubicBezTo>
                <a:cubicBezTo>
                  <a:pt x="816" y="249"/>
                  <a:pt x="816" y="249"/>
                  <a:pt x="816" y="250"/>
                </a:cubicBezTo>
                <a:cubicBezTo>
                  <a:pt x="816" y="250"/>
                  <a:pt x="816" y="251"/>
                  <a:pt x="816" y="251"/>
                </a:cubicBezTo>
                <a:cubicBezTo>
                  <a:pt x="816" y="251"/>
                  <a:pt x="816" y="251"/>
                  <a:pt x="816" y="252"/>
                </a:cubicBezTo>
                <a:cubicBezTo>
                  <a:pt x="816" y="252"/>
                  <a:pt x="816" y="252"/>
                  <a:pt x="816" y="253"/>
                </a:cubicBezTo>
                <a:cubicBezTo>
                  <a:pt x="816" y="253"/>
                  <a:pt x="816" y="254"/>
                  <a:pt x="816" y="254"/>
                </a:cubicBezTo>
                <a:cubicBezTo>
                  <a:pt x="816" y="255"/>
                  <a:pt x="816" y="255"/>
                  <a:pt x="816" y="256"/>
                </a:cubicBezTo>
                <a:cubicBezTo>
                  <a:pt x="816" y="256"/>
                  <a:pt x="816" y="256"/>
                  <a:pt x="816" y="257"/>
                </a:cubicBezTo>
                <a:cubicBezTo>
                  <a:pt x="816" y="257"/>
                  <a:pt x="816" y="257"/>
                  <a:pt x="816" y="257"/>
                </a:cubicBezTo>
                <a:cubicBezTo>
                  <a:pt x="817" y="258"/>
                  <a:pt x="817" y="258"/>
                  <a:pt x="817" y="259"/>
                </a:cubicBezTo>
                <a:cubicBezTo>
                  <a:pt x="817" y="259"/>
                  <a:pt x="817" y="259"/>
                  <a:pt x="817" y="259"/>
                </a:cubicBezTo>
                <a:cubicBezTo>
                  <a:pt x="817" y="259"/>
                  <a:pt x="817" y="260"/>
                  <a:pt x="817" y="260"/>
                </a:cubicBezTo>
                <a:cubicBezTo>
                  <a:pt x="817" y="260"/>
                  <a:pt x="817" y="261"/>
                  <a:pt x="818" y="262"/>
                </a:cubicBezTo>
                <a:cubicBezTo>
                  <a:pt x="818" y="262"/>
                  <a:pt x="818" y="262"/>
                  <a:pt x="818" y="262"/>
                </a:cubicBezTo>
                <a:cubicBezTo>
                  <a:pt x="818" y="263"/>
                  <a:pt x="818" y="263"/>
                  <a:pt x="818" y="263"/>
                </a:cubicBezTo>
                <a:cubicBezTo>
                  <a:pt x="818" y="263"/>
                  <a:pt x="818" y="264"/>
                  <a:pt x="819" y="264"/>
                </a:cubicBezTo>
                <a:cubicBezTo>
                  <a:pt x="819" y="265"/>
                  <a:pt x="819" y="265"/>
                  <a:pt x="819" y="266"/>
                </a:cubicBezTo>
                <a:cubicBezTo>
                  <a:pt x="819" y="266"/>
                  <a:pt x="819" y="266"/>
                  <a:pt x="820" y="266"/>
                </a:cubicBezTo>
                <a:cubicBezTo>
                  <a:pt x="652" y="427"/>
                  <a:pt x="652" y="427"/>
                  <a:pt x="652" y="427"/>
                </a:cubicBezTo>
                <a:cubicBezTo>
                  <a:pt x="651" y="427"/>
                  <a:pt x="650" y="426"/>
                  <a:pt x="649" y="426"/>
                </a:cubicBezTo>
                <a:cubicBezTo>
                  <a:pt x="648" y="426"/>
                  <a:pt x="648" y="425"/>
                  <a:pt x="648" y="425"/>
                </a:cubicBezTo>
                <a:cubicBezTo>
                  <a:pt x="646" y="425"/>
                  <a:pt x="645" y="424"/>
                  <a:pt x="643" y="424"/>
                </a:cubicBezTo>
                <a:cubicBezTo>
                  <a:pt x="643" y="424"/>
                  <a:pt x="643" y="424"/>
                  <a:pt x="642" y="424"/>
                </a:cubicBezTo>
                <a:cubicBezTo>
                  <a:pt x="641" y="423"/>
                  <a:pt x="639" y="423"/>
                  <a:pt x="637" y="423"/>
                </a:cubicBezTo>
                <a:cubicBezTo>
                  <a:pt x="637" y="423"/>
                  <a:pt x="637" y="423"/>
                  <a:pt x="637" y="423"/>
                </a:cubicBezTo>
                <a:cubicBezTo>
                  <a:pt x="635" y="423"/>
                  <a:pt x="633" y="423"/>
                  <a:pt x="632" y="423"/>
                </a:cubicBezTo>
                <a:cubicBezTo>
                  <a:pt x="631" y="424"/>
                  <a:pt x="631" y="424"/>
                  <a:pt x="631" y="424"/>
                </a:cubicBezTo>
                <a:cubicBezTo>
                  <a:pt x="630" y="424"/>
                  <a:pt x="630" y="424"/>
                  <a:pt x="629" y="424"/>
                </a:cubicBezTo>
                <a:cubicBezTo>
                  <a:pt x="628" y="424"/>
                  <a:pt x="627" y="425"/>
                  <a:pt x="626" y="425"/>
                </a:cubicBezTo>
                <a:cubicBezTo>
                  <a:pt x="626" y="425"/>
                  <a:pt x="626" y="425"/>
                  <a:pt x="625" y="425"/>
                </a:cubicBezTo>
                <a:cubicBezTo>
                  <a:pt x="624" y="426"/>
                  <a:pt x="622" y="427"/>
                  <a:pt x="621" y="428"/>
                </a:cubicBezTo>
                <a:cubicBezTo>
                  <a:pt x="621" y="428"/>
                  <a:pt x="620" y="428"/>
                  <a:pt x="620" y="428"/>
                </a:cubicBezTo>
                <a:cubicBezTo>
                  <a:pt x="619" y="429"/>
                  <a:pt x="617" y="430"/>
                  <a:pt x="616" y="431"/>
                </a:cubicBezTo>
                <a:cubicBezTo>
                  <a:pt x="616" y="431"/>
                  <a:pt x="616" y="431"/>
                  <a:pt x="616" y="431"/>
                </a:cubicBezTo>
                <a:cubicBezTo>
                  <a:pt x="616" y="431"/>
                  <a:pt x="616" y="432"/>
                  <a:pt x="616" y="432"/>
                </a:cubicBezTo>
                <a:cubicBezTo>
                  <a:pt x="614" y="433"/>
                  <a:pt x="613" y="434"/>
                  <a:pt x="612" y="436"/>
                </a:cubicBezTo>
                <a:cubicBezTo>
                  <a:pt x="612" y="436"/>
                  <a:pt x="612" y="436"/>
                  <a:pt x="612" y="436"/>
                </a:cubicBezTo>
                <a:cubicBezTo>
                  <a:pt x="611" y="438"/>
                  <a:pt x="610" y="439"/>
                  <a:pt x="609" y="441"/>
                </a:cubicBezTo>
                <a:cubicBezTo>
                  <a:pt x="609" y="441"/>
                  <a:pt x="609" y="441"/>
                  <a:pt x="609" y="442"/>
                </a:cubicBezTo>
                <a:cubicBezTo>
                  <a:pt x="608" y="443"/>
                  <a:pt x="608" y="445"/>
                  <a:pt x="607" y="446"/>
                </a:cubicBezTo>
                <a:cubicBezTo>
                  <a:pt x="607" y="447"/>
                  <a:pt x="607" y="447"/>
                  <a:pt x="607" y="447"/>
                </a:cubicBezTo>
                <a:cubicBezTo>
                  <a:pt x="607" y="449"/>
                  <a:pt x="607" y="450"/>
                  <a:pt x="607" y="452"/>
                </a:cubicBezTo>
                <a:cubicBezTo>
                  <a:pt x="607" y="452"/>
                  <a:pt x="607" y="452"/>
                  <a:pt x="607" y="453"/>
                </a:cubicBezTo>
                <a:cubicBezTo>
                  <a:pt x="607" y="454"/>
                  <a:pt x="607" y="456"/>
                  <a:pt x="607" y="458"/>
                </a:cubicBezTo>
                <a:cubicBezTo>
                  <a:pt x="607" y="458"/>
                  <a:pt x="607" y="458"/>
                  <a:pt x="607" y="458"/>
                </a:cubicBezTo>
                <a:cubicBezTo>
                  <a:pt x="607" y="459"/>
                  <a:pt x="607" y="460"/>
                  <a:pt x="607" y="460"/>
                </a:cubicBezTo>
                <a:cubicBezTo>
                  <a:pt x="608" y="461"/>
                  <a:pt x="608" y="462"/>
                  <a:pt x="609" y="463"/>
                </a:cubicBezTo>
                <a:cubicBezTo>
                  <a:pt x="609" y="464"/>
                  <a:pt x="609" y="464"/>
                  <a:pt x="609" y="464"/>
                </a:cubicBezTo>
                <a:cubicBezTo>
                  <a:pt x="609" y="466"/>
                  <a:pt x="610" y="467"/>
                  <a:pt x="611" y="469"/>
                </a:cubicBezTo>
                <a:cubicBezTo>
                  <a:pt x="611" y="469"/>
                  <a:pt x="611" y="469"/>
                  <a:pt x="611" y="469"/>
                </a:cubicBezTo>
                <a:cubicBezTo>
                  <a:pt x="612" y="471"/>
                  <a:pt x="614" y="472"/>
                  <a:pt x="615" y="473"/>
                </a:cubicBezTo>
                <a:cubicBezTo>
                  <a:pt x="615" y="474"/>
                  <a:pt x="615" y="474"/>
                  <a:pt x="615" y="474"/>
                </a:cubicBezTo>
                <a:cubicBezTo>
                  <a:pt x="615" y="474"/>
                  <a:pt x="615" y="474"/>
                  <a:pt x="615" y="474"/>
                </a:cubicBezTo>
                <a:cubicBezTo>
                  <a:pt x="616" y="475"/>
                  <a:pt x="618" y="476"/>
                  <a:pt x="619" y="477"/>
                </a:cubicBezTo>
                <a:cubicBezTo>
                  <a:pt x="619" y="477"/>
                  <a:pt x="620" y="478"/>
                  <a:pt x="620" y="478"/>
                </a:cubicBezTo>
                <a:cubicBezTo>
                  <a:pt x="621" y="479"/>
                  <a:pt x="623" y="480"/>
                  <a:pt x="624" y="480"/>
                </a:cubicBezTo>
                <a:cubicBezTo>
                  <a:pt x="625" y="480"/>
                  <a:pt x="625" y="480"/>
                  <a:pt x="625" y="481"/>
                </a:cubicBezTo>
                <a:cubicBezTo>
                  <a:pt x="625" y="481"/>
                  <a:pt x="626" y="481"/>
                  <a:pt x="626" y="481"/>
                </a:cubicBezTo>
                <a:cubicBezTo>
                  <a:pt x="627" y="481"/>
                  <a:pt x="629" y="482"/>
                  <a:pt x="630" y="482"/>
                </a:cubicBezTo>
                <a:cubicBezTo>
                  <a:pt x="630" y="482"/>
                  <a:pt x="630" y="482"/>
                  <a:pt x="631" y="482"/>
                </a:cubicBezTo>
                <a:cubicBezTo>
                  <a:pt x="632" y="482"/>
                  <a:pt x="633" y="483"/>
                  <a:pt x="635" y="483"/>
                </a:cubicBezTo>
                <a:cubicBezTo>
                  <a:pt x="635" y="483"/>
                  <a:pt x="635" y="483"/>
                  <a:pt x="636" y="483"/>
                </a:cubicBezTo>
                <a:cubicBezTo>
                  <a:pt x="636" y="483"/>
                  <a:pt x="636" y="483"/>
                  <a:pt x="636" y="483"/>
                </a:cubicBezTo>
                <a:cubicBezTo>
                  <a:pt x="691" y="709"/>
                  <a:pt x="691" y="709"/>
                  <a:pt x="691" y="709"/>
                </a:cubicBezTo>
                <a:cubicBezTo>
                  <a:pt x="691" y="709"/>
                  <a:pt x="691" y="709"/>
                  <a:pt x="691" y="709"/>
                </a:cubicBezTo>
                <a:cubicBezTo>
                  <a:pt x="691" y="709"/>
                  <a:pt x="690" y="709"/>
                  <a:pt x="690" y="709"/>
                </a:cubicBezTo>
                <a:cubicBezTo>
                  <a:pt x="690" y="709"/>
                  <a:pt x="690" y="710"/>
                  <a:pt x="690" y="710"/>
                </a:cubicBezTo>
                <a:cubicBezTo>
                  <a:pt x="690" y="710"/>
                  <a:pt x="690" y="710"/>
                  <a:pt x="690" y="710"/>
                </a:cubicBezTo>
                <a:cubicBezTo>
                  <a:pt x="689" y="710"/>
                  <a:pt x="689" y="710"/>
                  <a:pt x="689" y="710"/>
                </a:cubicBezTo>
                <a:cubicBezTo>
                  <a:pt x="688" y="711"/>
                  <a:pt x="688" y="711"/>
                  <a:pt x="687" y="711"/>
                </a:cubicBezTo>
                <a:cubicBezTo>
                  <a:pt x="687" y="712"/>
                  <a:pt x="687" y="712"/>
                  <a:pt x="686" y="712"/>
                </a:cubicBezTo>
                <a:cubicBezTo>
                  <a:pt x="686" y="712"/>
                  <a:pt x="686" y="713"/>
                  <a:pt x="685" y="713"/>
                </a:cubicBezTo>
                <a:cubicBezTo>
                  <a:pt x="685" y="713"/>
                  <a:pt x="685" y="713"/>
                  <a:pt x="685" y="713"/>
                </a:cubicBezTo>
                <a:cubicBezTo>
                  <a:pt x="685" y="713"/>
                  <a:pt x="685" y="713"/>
                  <a:pt x="685" y="713"/>
                </a:cubicBezTo>
                <a:cubicBezTo>
                  <a:pt x="685" y="714"/>
                  <a:pt x="684" y="714"/>
                  <a:pt x="684" y="714"/>
                </a:cubicBezTo>
                <a:cubicBezTo>
                  <a:pt x="684" y="715"/>
                  <a:pt x="684" y="715"/>
                  <a:pt x="683" y="715"/>
                </a:cubicBezTo>
                <a:cubicBezTo>
                  <a:pt x="683" y="716"/>
                  <a:pt x="683" y="716"/>
                  <a:pt x="682" y="717"/>
                </a:cubicBezTo>
                <a:cubicBezTo>
                  <a:pt x="682" y="717"/>
                  <a:pt x="682" y="717"/>
                  <a:pt x="682" y="717"/>
                </a:cubicBezTo>
                <a:cubicBezTo>
                  <a:pt x="682" y="717"/>
                  <a:pt x="682" y="718"/>
                  <a:pt x="681" y="718"/>
                </a:cubicBezTo>
                <a:cubicBezTo>
                  <a:pt x="681" y="718"/>
                  <a:pt x="681" y="718"/>
                  <a:pt x="681" y="718"/>
                </a:cubicBezTo>
                <a:cubicBezTo>
                  <a:pt x="681" y="718"/>
                  <a:pt x="681" y="719"/>
                  <a:pt x="681" y="719"/>
                </a:cubicBezTo>
                <a:cubicBezTo>
                  <a:pt x="680" y="719"/>
                  <a:pt x="680" y="720"/>
                  <a:pt x="680" y="720"/>
                </a:cubicBezTo>
                <a:cubicBezTo>
                  <a:pt x="680" y="720"/>
                  <a:pt x="679" y="721"/>
                  <a:pt x="679" y="721"/>
                </a:cubicBezTo>
                <a:cubicBezTo>
                  <a:pt x="679" y="722"/>
                  <a:pt x="679" y="722"/>
                  <a:pt x="679" y="723"/>
                </a:cubicBezTo>
                <a:cubicBezTo>
                  <a:pt x="679" y="723"/>
                  <a:pt x="678" y="723"/>
                  <a:pt x="678" y="723"/>
                </a:cubicBezTo>
                <a:cubicBezTo>
                  <a:pt x="678" y="723"/>
                  <a:pt x="678" y="724"/>
                  <a:pt x="678" y="724"/>
                </a:cubicBezTo>
                <a:cubicBezTo>
                  <a:pt x="678" y="725"/>
                  <a:pt x="678" y="725"/>
                  <a:pt x="678" y="726"/>
                </a:cubicBezTo>
                <a:cubicBezTo>
                  <a:pt x="677" y="726"/>
                  <a:pt x="677" y="726"/>
                  <a:pt x="677" y="726"/>
                </a:cubicBezTo>
                <a:cubicBezTo>
                  <a:pt x="677" y="727"/>
                  <a:pt x="677" y="727"/>
                  <a:pt x="677" y="727"/>
                </a:cubicBezTo>
                <a:cubicBezTo>
                  <a:pt x="677" y="727"/>
                  <a:pt x="677" y="728"/>
                  <a:pt x="677" y="728"/>
                </a:cubicBezTo>
                <a:cubicBezTo>
                  <a:pt x="677" y="728"/>
                  <a:pt x="677" y="729"/>
                  <a:pt x="677" y="729"/>
                </a:cubicBezTo>
                <a:cubicBezTo>
                  <a:pt x="677" y="729"/>
                  <a:pt x="677" y="729"/>
                  <a:pt x="676" y="730"/>
                </a:cubicBezTo>
                <a:cubicBezTo>
                  <a:pt x="676" y="730"/>
                  <a:pt x="676" y="731"/>
                  <a:pt x="676" y="731"/>
                </a:cubicBezTo>
                <a:cubicBezTo>
                  <a:pt x="676" y="732"/>
                  <a:pt x="676" y="732"/>
                  <a:pt x="676" y="733"/>
                </a:cubicBezTo>
                <a:cubicBezTo>
                  <a:pt x="676" y="733"/>
                  <a:pt x="676" y="733"/>
                  <a:pt x="676" y="734"/>
                </a:cubicBezTo>
                <a:cubicBezTo>
                  <a:pt x="676" y="734"/>
                  <a:pt x="676" y="734"/>
                  <a:pt x="676" y="734"/>
                </a:cubicBezTo>
                <a:cubicBezTo>
                  <a:pt x="676" y="735"/>
                  <a:pt x="676" y="735"/>
                  <a:pt x="676" y="736"/>
                </a:cubicBezTo>
                <a:cubicBezTo>
                  <a:pt x="676" y="736"/>
                  <a:pt x="676" y="736"/>
                  <a:pt x="676" y="737"/>
                </a:cubicBezTo>
                <a:cubicBezTo>
                  <a:pt x="676" y="737"/>
                  <a:pt x="676" y="738"/>
                  <a:pt x="676" y="739"/>
                </a:cubicBezTo>
                <a:cubicBezTo>
                  <a:pt x="676" y="739"/>
                  <a:pt x="676" y="739"/>
                  <a:pt x="676" y="740"/>
                </a:cubicBezTo>
                <a:cubicBezTo>
                  <a:pt x="676" y="740"/>
                  <a:pt x="677" y="740"/>
                  <a:pt x="677" y="740"/>
                </a:cubicBezTo>
                <a:cubicBezTo>
                  <a:pt x="677" y="741"/>
                  <a:pt x="677" y="741"/>
                  <a:pt x="677" y="742"/>
                </a:cubicBezTo>
                <a:cubicBezTo>
                  <a:pt x="677" y="742"/>
                  <a:pt x="677" y="742"/>
                  <a:pt x="677" y="742"/>
                </a:cubicBezTo>
                <a:cubicBezTo>
                  <a:pt x="677" y="742"/>
                  <a:pt x="677" y="742"/>
                  <a:pt x="677" y="743"/>
                </a:cubicBezTo>
                <a:cubicBezTo>
                  <a:pt x="677" y="743"/>
                  <a:pt x="677" y="744"/>
                  <a:pt x="678" y="744"/>
                </a:cubicBezTo>
                <a:cubicBezTo>
                  <a:pt x="678" y="745"/>
                  <a:pt x="678" y="745"/>
                  <a:pt x="678" y="745"/>
                </a:cubicBezTo>
                <a:cubicBezTo>
                  <a:pt x="678" y="745"/>
                  <a:pt x="678" y="746"/>
                  <a:pt x="678" y="746"/>
                </a:cubicBezTo>
                <a:cubicBezTo>
                  <a:pt x="678" y="746"/>
                  <a:pt x="679" y="747"/>
                  <a:pt x="679" y="747"/>
                </a:cubicBezTo>
                <a:cubicBezTo>
                  <a:pt x="679" y="748"/>
                  <a:pt x="679" y="748"/>
                  <a:pt x="679" y="748"/>
                </a:cubicBezTo>
                <a:cubicBezTo>
                  <a:pt x="680" y="749"/>
                  <a:pt x="680" y="749"/>
                  <a:pt x="680" y="749"/>
                </a:cubicBezTo>
                <a:cubicBezTo>
                  <a:pt x="512" y="910"/>
                  <a:pt x="512" y="910"/>
                  <a:pt x="512" y="910"/>
                </a:cubicBezTo>
                <a:cubicBezTo>
                  <a:pt x="512" y="910"/>
                  <a:pt x="512" y="910"/>
                  <a:pt x="511" y="910"/>
                </a:cubicBezTo>
                <a:cubicBezTo>
                  <a:pt x="511" y="910"/>
                  <a:pt x="510" y="909"/>
                  <a:pt x="510" y="909"/>
                </a:cubicBezTo>
                <a:cubicBezTo>
                  <a:pt x="510" y="909"/>
                  <a:pt x="510" y="909"/>
                  <a:pt x="510" y="909"/>
                </a:cubicBezTo>
                <a:cubicBezTo>
                  <a:pt x="509" y="909"/>
                  <a:pt x="509" y="909"/>
                  <a:pt x="509" y="909"/>
                </a:cubicBezTo>
                <a:cubicBezTo>
                  <a:pt x="509" y="908"/>
                  <a:pt x="508" y="908"/>
                  <a:pt x="508" y="908"/>
                </a:cubicBezTo>
                <a:cubicBezTo>
                  <a:pt x="508" y="908"/>
                  <a:pt x="508" y="908"/>
                  <a:pt x="507" y="908"/>
                </a:cubicBezTo>
                <a:cubicBezTo>
                  <a:pt x="507" y="908"/>
                  <a:pt x="506" y="908"/>
                  <a:pt x="506" y="907"/>
                </a:cubicBezTo>
                <a:cubicBezTo>
                  <a:pt x="505" y="907"/>
                  <a:pt x="505" y="907"/>
                  <a:pt x="505" y="907"/>
                </a:cubicBezTo>
                <a:cubicBezTo>
                  <a:pt x="505" y="907"/>
                  <a:pt x="505" y="907"/>
                  <a:pt x="505" y="907"/>
                </a:cubicBezTo>
                <a:cubicBezTo>
                  <a:pt x="504" y="907"/>
                  <a:pt x="504" y="907"/>
                  <a:pt x="504" y="907"/>
                </a:cubicBezTo>
                <a:cubicBezTo>
                  <a:pt x="504" y="907"/>
                  <a:pt x="503" y="907"/>
                  <a:pt x="503" y="907"/>
                </a:cubicBezTo>
                <a:cubicBezTo>
                  <a:pt x="503" y="907"/>
                  <a:pt x="503" y="907"/>
                  <a:pt x="503" y="907"/>
                </a:cubicBezTo>
                <a:cubicBezTo>
                  <a:pt x="502" y="906"/>
                  <a:pt x="502" y="906"/>
                  <a:pt x="502" y="906"/>
                </a:cubicBezTo>
                <a:cubicBezTo>
                  <a:pt x="502" y="906"/>
                  <a:pt x="501" y="906"/>
                  <a:pt x="501" y="906"/>
                </a:cubicBezTo>
                <a:cubicBezTo>
                  <a:pt x="501" y="906"/>
                  <a:pt x="500" y="906"/>
                  <a:pt x="500" y="906"/>
                </a:cubicBezTo>
                <a:cubicBezTo>
                  <a:pt x="499" y="906"/>
                  <a:pt x="499" y="906"/>
                  <a:pt x="499" y="906"/>
                </a:cubicBezTo>
                <a:cubicBezTo>
                  <a:pt x="498" y="906"/>
                  <a:pt x="498" y="906"/>
                  <a:pt x="497" y="906"/>
                </a:cubicBezTo>
                <a:cubicBezTo>
                  <a:pt x="497" y="906"/>
                  <a:pt x="497" y="906"/>
                  <a:pt x="497" y="906"/>
                </a:cubicBezTo>
                <a:cubicBezTo>
                  <a:pt x="497" y="906"/>
                  <a:pt x="496" y="906"/>
                  <a:pt x="496" y="906"/>
                </a:cubicBezTo>
                <a:cubicBezTo>
                  <a:pt x="496" y="906"/>
                  <a:pt x="496" y="906"/>
                  <a:pt x="495" y="906"/>
                </a:cubicBezTo>
                <a:cubicBezTo>
                  <a:pt x="495" y="906"/>
                  <a:pt x="495" y="906"/>
                  <a:pt x="494" y="906"/>
                </a:cubicBezTo>
                <a:cubicBezTo>
                  <a:pt x="494" y="906"/>
                  <a:pt x="493" y="906"/>
                  <a:pt x="493" y="906"/>
                </a:cubicBezTo>
                <a:cubicBezTo>
                  <a:pt x="492" y="906"/>
                  <a:pt x="492" y="906"/>
                  <a:pt x="492" y="906"/>
                </a:cubicBezTo>
                <a:cubicBezTo>
                  <a:pt x="492" y="906"/>
                  <a:pt x="491" y="906"/>
                  <a:pt x="491" y="906"/>
                </a:cubicBezTo>
                <a:cubicBezTo>
                  <a:pt x="491" y="907"/>
                  <a:pt x="490" y="907"/>
                  <a:pt x="490" y="907"/>
                </a:cubicBezTo>
                <a:cubicBezTo>
                  <a:pt x="490" y="907"/>
                  <a:pt x="490" y="907"/>
                  <a:pt x="489" y="907"/>
                </a:cubicBezTo>
                <a:cubicBezTo>
                  <a:pt x="489" y="907"/>
                  <a:pt x="489" y="907"/>
                  <a:pt x="489" y="907"/>
                </a:cubicBezTo>
                <a:cubicBezTo>
                  <a:pt x="488" y="907"/>
                  <a:pt x="487" y="907"/>
                  <a:pt x="487" y="908"/>
                </a:cubicBezTo>
                <a:cubicBezTo>
                  <a:pt x="487" y="908"/>
                  <a:pt x="486" y="908"/>
                  <a:pt x="486" y="908"/>
                </a:cubicBezTo>
                <a:cubicBezTo>
                  <a:pt x="486" y="908"/>
                  <a:pt x="486" y="908"/>
                  <a:pt x="486" y="908"/>
                </a:cubicBezTo>
                <a:cubicBezTo>
                  <a:pt x="485" y="908"/>
                  <a:pt x="485" y="908"/>
                  <a:pt x="484" y="909"/>
                </a:cubicBezTo>
                <a:cubicBezTo>
                  <a:pt x="484" y="909"/>
                  <a:pt x="483" y="909"/>
                  <a:pt x="483" y="909"/>
                </a:cubicBezTo>
                <a:cubicBezTo>
                  <a:pt x="482" y="909"/>
                  <a:pt x="482" y="910"/>
                  <a:pt x="482" y="910"/>
                </a:cubicBezTo>
                <a:cubicBezTo>
                  <a:pt x="481" y="910"/>
                  <a:pt x="481" y="910"/>
                  <a:pt x="481" y="910"/>
                </a:cubicBezTo>
                <a:cubicBezTo>
                  <a:pt x="481" y="911"/>
                  <a:pt x="481" y="911"/>
                  <a:pt x="480" y="911"/>
                </a:cubicBezTo>
                <a:cubicBezTo>
                  <a:pt x="480" y="911"/>
                  <a:pt x="480" y="911"/>
                  <a:pt x="480" y="911"/>
                </a:cubicBezTo>
                <a:cubicBezTo>
                  <a:pt x="480" y="911"/>
                  <a:pt x="480" y="911"/>
                  <a:pt x="479" y="911"/>
                </a:cubicBezTo>
                <a:cubicBezTo>
                  <a:pt x="479" y="912"/>
                  <a:pt x="479" y="912"/>
                  <a:pt x="479" y="912"/>
                </a:cubicBezTo>
                <a:cubicBezTo>
                  <a:pt x="478" y="912"/>
                  <a:pt x="478" y="912"/>
                  <a:pt x="478" y="912"/>
                </a:cubicBezTo>
                <a:cubicBezTo>
                  <a:pt x="478" y="913"/>
                  <a:pt x="477" y="913"/>
                  <a:pt x="477" y="913"/>
                </a:cubicBezTo>
                <a:cubicBezTo>
                  <a:pt x="477" y="914"/>
                  <a:pt x="476" y="914"/>
                  <a:pt x="476" y="914"/>
                </a:cubicBezTo>
                <a:cubicBezTo>
                  <a:pt x="476" y="914"/>
                  <a:pt x="476" y="914"/>
                  <a:pt x="476" y="914"/>
                </a:cubicBezTo>
                <a:cubicBezTo>
                  <a:pt x="476" y="914"/>
                  <a:pt x="476" y="914"/>
                  <a:pt x="476" y="914"/>
                </a:cubicBezTo>
                <a:cubicBezTo>
                  <a:pt x="475" y="915"/>
                  <a:pt x="475" y="915"/>
                  <a:pt x="475" y="915"/>
                </a:cubicBezTo>
                <a:cubicBezTo>
                  <a:pt x="475" y="915"/>
                  <a:pt x="475" y="916"/>
                  <a:pt x="474" y="916"/>
                </a:cubicBezTo>
                <a:cubicBezTo>
                  <a:pt x="474" y="916"/>
                  <a:pt x="474" y="916"/>
                  <a:pt x="474" y="916"/>
                </a:cubicBezTo>
                <a:cubicBezTo>
                  <a:pt x="474" y="917"/>
                  <a:pt x="473" y="917"/>
                  <a:pt x="473" y="918"/>
                </a:cubicBezTo>
                <a:cubicBezTo>
                  <a:pt x="473" y="918"/>
                  <a:pt x="472" y="918"/>
                  <a:pt x="472" y="918"/>
                </a:cubicBezTo>
                <a:cubicBezTo>
                  <a:pt x="472" y="919"/>
                  <a:pt x="472" y="919"/>
                  <a:pt x="472" y="919"/>
                </a:cubicBezTo>
                <a:cubicBezTo>
                  <a:pt x="472" y="919"/>
                  <a:pt x="472" y="919"/>
                  <a:pt x="472" y="919"/>
                </a:cubicBezTo>
                <a:cubicBezTo>
                  <a:pt x="472" y="919"/>
                  <a:pt x="471" y="920"/>
                  <a:pt x="471" y="920"/>
                </a:cubicBezTo>
                <a:cubicBezTo>
                  <a:pt x="471" y="920"/>
                  <a:pt x="471" y="920"/>
                  <a:pt x="471" y="920"/>
                </a:cubicBezTo>
                <a:cubicBezTo>
                  <a:pt x="248" y="855"/>
                  <a:pt x="248" y="855"/>
                  <a:pt x="248" y="855"/>
                </a:cubicBezTo>
                <a:cubicBezTo>
                  <a:pt x="248" y="855"/>
                  <a:pt x="248" y="855"/>
                  <a:pt x="248" y="855"/>
                </a:cubicBezTo>
                <a:cubicBezTo>
                  <a:pt x="248" y="855"/>
                  <a:pt x="248" y="855"/>
                  <a:pt x="248" y="854"/>
                </a:cubicBezTo>
                <a:cubicBezTo>
                  <a:pt x="248" y="854"/>
                  <a:pt x="248" y="853"/>
                  <a:pt x="248" y="853"/>
                </a:cubicBezTo>
                <a:cubicBezTo>
                  <a:pt x="248" y="852"/>
                  <a:pt x="247" y="852"/>
                  <a:pt x="247" y="851"/>
                </a:cubicBezTo>
                <a:cubicBezTo>
                  <a:pt x="247" y="851"/>
                  <a:pt x="247" y="850"/>
                  <a:pt x="247" y="850"/>
                </a:cubicBezTo>
                <a:cubicBezTo>
                  <a:pt x="247" y="850"/>
                  <a:pt x="247" y="850"/>
                  <a:pt x="247" y="850"/>
                </a:cubicBezTo>
                <a:cubicBezTo>
                  <a:pt x="247" y="849"/>
                  <a:pt x="247" y="849"/>
                  <a:pt x="247" y="848"/>
                </a:cubicBezTo>
                <a:cubicBezTo>
                  <a:pt x="247" y="848"/>
                  <a:pt x="247" y="848"/>
                  <a:pt x="247" y="848"/>
                </a:cubicBezTo>
                <a:cubicBezTo>
                  <a:pt x="247" y="848"/>
                  <a:pt x="247" y="847"/>
                  <a:pt x="247" y="847"/>
                </a:cubicBezTo>
                <a:cubicBezTo>
                  <a:pt x="246" y="846"/>
                  <a:pt x="246" y="846"/>
                  <a:pt x="246" y="845"/>
                </a:cubicBezTo>
                <a:cubicBezTo>
                  <a:pt x="246" y="845"/>
                  <a:pt x="246" y="845"/>
                  <a:pt x="246" y="845"/>
                </a:cubicBezTo>
                <a:cubicBezTo>
                  <a:pt x="246" y="844"/>
                  <a:pt x="246" y="844"/>
                  <a:pt x="246" y="844"/>
                </a:cubicBezTo>
                <a:cubicBezTo>
                  <a:pt x="245" y="844"/>
                  <a:pt x="245" y="843"/>
                  <a:pt x="245" y="843"/>
                </a:cubicBezTo>
                <a:cubicBezTo>
                  <a:pt x="245" y="842"/>
                  <a:pt x="245" y="842"/>
                  <a:pt x="244" y="841"/>
                </a:cubicBezTo>
                <a:cubicBezTo>
                  <a:pt x="244" y="841"/>
                  <a:pt x="244" y="841"/>
                  <a:pt x="244" y="840"/>
                </a:cubicBezTo>
                <a:cubicBezTo>
                  <a:pt x="244" y="840"/>
                  <a:pt x="243" y="840"/>
                  <a:pt x="243" y="839"/>
                </a:cubicBezTo>
                <a:cubicBezTo>
                  <a:pt x="243" y="839"/>
                  <a:pt x="243" y="839"/>
                  <a:pt x="243" y="839"/>
                </a:cubicBezTo>
                <a:cubicBezTo>
                  <a:pt x="243" y="839"/>
                  <a:pt x="243" y="839"/>
                  <a:pt x="243" y="839"/>
                </a:cubicBezTo>
                <a:cubicBezTo>
                  <a:pt x="243" y="838"/>
                  <a:pt x="242" y="838"/>
                  <a:pt x="242" y="838"/>
                </a:cubicBezTo>
                <a:cubicBezTo>
                  <a:pt x="242" y="837"/>
                  <a:pt x="242" y="837"/>
                  <a:pt x="241" y="836"/>
                </a:cubicBezTo>
                <a:cubicBezTo>
                  <a:pt x="241" y="836"/>
                  <a:pt x="241" y="836"/>
                  <a:pt x="240" y="835"/>
                </a:cubicBezTo>
                <a:cubicBezTo>
                  <a:pt x="240" y="835"/>
                  <a:pt x="240" y="835"/>
                  <a:pt x="239" y="834"/>
                </a:cubicBezTo>
                <a:cubicBezTo>
                  <a:pt x="239" y="834"/>
                  <a:pt x="239" y="834"/>
                  <a:pt x="239" y="834"/>
                </a:cubicBezTo>
                <a:cubicBezTo>
                  <a:pt x="239" y="834"/>
                  <a:pt x="239" y="834"/>
                  <a:pt x="239" y="834"/>
                </a:cubicBezTo>
                <a:cubicBezTo>
                  <a:pt x="239" y="834"/>
                  <a:pt x="239" y="834"/>
                  <a:pt x="238" y="833"/>
                </a:cubicBezTo>
                <a:cubicBezTo>
                  <a:pt x="238" y="833"/>
                  <a:pt x="238" y="833"/>
                  <a:pt x="237" y="832"/>
                </a:cubicBezTo>
                <a:cubicBezTo>
                  <a:pt x="237" y="832"/>
                  <a:pt x="236" y="832"/>
                  <a:pt x="236" y="831"/>
                </a:cubicBezTo>
                <a:cubicBezTo>
                  <a:pt x="236" y="831"/>
                  <a:pt x="235" y="831"/>
                  <a:pt x="235" y="831"/>
                </a:cubicBezTo>
                <a:cubicBezTo>
                  <a:pt x="235" y="831"/>
                  <a:pt x="235" y="831"/>
                  <a:pt x="235" y="831"/>
                </a:cubicBezTo>
                <a:cubicBezTo>
                  <a:pt x="235" y="830"/>
                  <a:pt x="235" y="830"/>
                  <a:pt x="235" y="830"/>
                </a:cubicBezTo>
                <a:cubicBezTo>
                  <a:pt x="234" y="830"/>
                  <a:pt x="234" y="830"/>
                  <a:pt x="234" y="830"/>
                </a:cubicBezTo>
                <a:cubicBezTo>
                  <a:pt x="233" y="829"/>
                  <a:pt x="233" y="829"/>
                  <a:pt x="233" y="829"/>
                </a:cubicBezTo>
                <a:cubicBezTo>
                  <a:pt x="232" y="829"/>
                  <a:pt x="232" y="829"/>
                  <a:pt x="231" y="828"/>
                </a:cubicBezTo>
                <a:cubicBezTo>
                  <a:pt x="231" y="828"/>
                  <a:pt x="230" y="828"/>
                  <a:pt x="230" y="828"/>
                </a:cubicBezTo>
                <a:cubicBezTo>
                  <a:pt x="230" y="828"/>
                  <a:pt x="230" y="828"/>
                  <a:pt x="229" y="827"/>
                </a:cubicBezTo>
                <a:cubicBezTo>
                  <a:pt x="229" y="827"/>
                  <a:pt x="229" y="827"/>
                  <a:pt x="229" y="827"/>
                </a:cubicBezTo>
                <a:cubicBezTo>
                  <a:pt x="228" y="827"/>
                  <a:pt x="227" y="827"/>
                  <a:pt x="227" y="827"/>
                </a:cubicBezTo>
                <a:cubicBezTo>
                  <a:pt x="227" y="826"/>
                  <a:pt x="226" y="826"/>
                  <a:pt x="226" y="826"/>
                </a:cubicBezTo>
                <a:cubicBezTo>
                  <a:pt x="226" y="826"/>
                  <a:pt x="226" y="826"/>
                  <a:pt x="226" y="826"/>
                </a:cubicBezTo>
                <a:cubicBezTo>
                  <a:pt x="225" y="826"/>
                  <a:pt x="225" y="826"/>
                  <a:pt x="224" y="826"/>
                </a:cubicBezTo>
                <a:cubicBezTo>
                  <a:pt x="224" y="826"/>
                  <a:pt x="224" y="826"/>
                  <a:pt x="224" y="826"/>
                </a:cubicBezTo>
                <a:cubicBezTo>
                  <a:pt x="223" y="826"/>
                  <a:pt x="223" y="826"/>
                  <a:pt x="223" y="826"/>
                </a:cubicBezTo>
                <a:cubicBezTo>
                  <a:pt x="222" y="825"/>
                  <a:pt x="222" y="825"/>
                  <a:pt x="221" y="825"/>
                </a:cubicBezTo>
                <a:cubicBezTo>
                  <a:pt x="221" y="825"/>
                  <a:pt x="220" y="825"/>
                  <a:pt x="220" y="825"/>
                </a:cubicBezTo>
                <a:cubicBezTo>
                  <a:pt x="219" y="825"/>
                  <a:pt x="219" y="825"/>
                  <a:pt x="219" y="825"/>
                </a:cubicBezTo>
                <a:cubicBezTo>
                  <a:pt x="219" y="825"/>
                  <a:pt x="219" y="825"/>
                  <a:pt x="219" y="825"/>
                </a:cubicBezTo>
                <a:cubicBezTo>
                  <a:pt x="163" y="599"/>
                  <a:pt x="163" y="599"/>
                  <a:pt x="163" y="599"/>
                </a:cubicBezTo>
                <a:cubicBezTo>
                  <a:pt x="163" y="599"/>
                  <a:pt x="163" y="599"/>
                  <a:pt x="163" y="599"/>
                </a:cubicBezTo>
                <a:cubicBezTo>
                  <a:pt x="164" y="599"/>
                  <a:pt x="164" y="599"/>
                  <a:pt x="164" y="599"/>
                </a:cubicBezTo>
                <a:cubicBezTo>
                  <a:pt x="164" y="598"/>
                  <a:pt x="164" y="598"/>
                  <a:pt x="165" y="598"/>
                </a:cubicBezTo>
                <a:cubicBezTo>
                  <a:pt x="165" y="598"/>
                  <a:pt x="165" y="598"/>
                  <a:pt x="165" y="598"/>
                </a:cubicBezTo>
                <a:cubicBezTo>
                  <a:pt x="165" y="598"/>
                  <a:pt x="165" y="598"/>
                  <a:pt x="166" y="598"/>
                </a:cubicBezTo>
                <a:cubicBezTo>
                  <a:pt x="166" y="597"/>
                  <a:pt x="167" y="597"/>
                  <a:pt x="167" y="597"/>
                </a:cubicBezTo>
                <a:cubicBezTo>
                  <a:pt x="167" y="596"/>
                  <a:pt x="168" y="596"/>
                  <a:pt x="168" y="596"/>
                </a:cubicBezTo>
                <a:cubicBezTo>
                  <a:pt x="168" y="595"/>
                  <a:pt x="169" y="595"/>
                  <a:pt x="169" y="595"/>
                </a:cubicBezTo>
                <a:cubicBezTo>
                  <a:pt x="169" y="595"/>
                  <a:pt x="169" y="595"/>
                  <a:pt x="169" y="595"/>
                </a:cubicBezTo>
                <a:cubicBezTo>
                  <a:pt x="169" y="595"/>
                  <a:pt x="169" y="595"/>
                  <a:pt x="169" y="595"/>
                </a:cubicBezTo>
                <a:cubicBezTo>
                  <a:pt x="169" y="594"/>
                  <a:pt x="170" y="594"/>
                  <a:pt x="170" y="594"/>
                </a:cubicBezTo>
                <a:cubicBezTo>
                  <a:pt x="170" y="593"/>
                  <a:pt x="171" y="593"/>
                  <a:pt x="171" y="593"/>
                </a:cubicBezTo>
                <a:cubicBezTo>
                  <a:pt x="171" y="592"/>
                  <a:pt x="172" y="592"/>
                  <a:pt x="172" y="591"/>
                </a:cubicBezTo>
                <a:cubicBezTo>
                  <a:pt x="172" y="591"/>
                  <a:pt x="172" y="591"/>
                  <a:pt x="173" y="590"/>
                </a:cubicBezTo>
                <a:cubicBezTo>
                  <a:pt x="173" y="590"/>
                  <a:pt x="173" y="590"/>
                  <a:pt x="173" y="590"/>
                </a:cubicBezTo>
                <a:cubicBezTo>
                  <a:pt x="173" y="590"/>
                  <a:pt x="173" y="590"/>
                  <a:pt x="173" y="590"/>
                </a:cubicBezTo>
                <a:cubicBezTo>
                  <a:pt x="173" y="590"/>
                  <a:pt x="173" y="589"/>
                  <a:pt x="174" y="589"/>
                </a:cubicBezTo>
                <a:cubicBezTo>
                  <a:pt x="174" y="589"/>
                  <a:pt x="174" y="588"/>
                  <a:pt x="174" y="588"/>
                </a:cubicBezTo>
                <a:cubicBezTo>
                  <a:pt x="175" y="588"/>
                  <a:pt x="175" y="587"/>
                  <a:pt x="175" y="587"/>
                </a:cubicBezTo>
                <a:cubicBezTo>
                  <a:pt x="175" y="586"/>
                  <a:pt x="175" y="586"/>
                  <a:pt x="176" y="585"/>
                </a:cubicBezTo>
                <a:cubicBezTo>
                  <a:pt x="176" y="585"/>
                  <a:pt x="176" y="585"/>
                  <a:pt x="176" y="585"/>
                </a:cubicBezTo>
                <a:cubicBezTo>
                  <a:pt x="176" y="584"/>
                  <a:pt x="176" y="584"/>
                  <a:pt x="176" y="584"/>
                </a:cubicBezTo>
                <a:cubicBezTo>
                  <a:pt x="176" y="583"/>
                  <a:pt x="177" y="583"/>
                  <a:pt x="177" y="582"/>
                </a:cubicBezTo>
                <a:cubicBezTo>
                  <a:pt x="177" y="582"/>
                  <a:pt x="177" y="582"/>
                  <a:pt x="177" y="581"/>
                </a:cubicBezTo>
                <a:cubicBezTo>
                  <a:pt x="177" y="581"/>
                  <a:pt x="177" y="581"/>
                  <a:pt x="177" y="581"/>
                </a:cubicBezTo>
                <a:cubicBezTo>
                  <a:pt x="177" y="581"/>
                  <a:pt x="177" y="580"/>
                  <a:pt x="177" y="580"/>
                </a:cubicBezTo>
                <a:cubicBezTo>
                  <a:pt x="178" y="580"/>
                  <a:pt x="178" y="579"/>
                  <a:pt x="178" y="579"/>
                </a:cubicBezTo>
                <a:cubicBezTo>
                  <a:pt x="178" y="579"/>
                  <a:pt x="178" y="579"/>
                  <a:pt x="178" y="578"/>
                </a:cubicBezTo>
                <a:cubicBezTo>
                  <a:pt x="178" y="578"/>
                  <a:pt x="178" y="577"/>
                  <a:pt x="178" y="577"/>
                </a:cubicBezTo>
                <a:cubicBezTo>
                  <a:pt x="178" y="576"/>
                  <a:pt x="178" y="576"/>
                  <a:pt x="178" y="575"/>
                </a:cubicBezTo>
                <a:cubicBezTo>
                  <a:pt x="178" y="575"/>
                  <a:pt x="178" y="574"/>
                  <a:pt x="178" y="574"/>
                </a:cubicBezTo>
                <a:cubicBezTo>
                  <a:pt x="178" y="574"/>
                  <a:pt x="178" y="574"/>
                  <a:pt x="178" y="574"/>
                </a:cubicBezTo>
                <a:cubicBezTo>
                  <a:pt x="178" y="573"/>
                  <a:pt x="178" y="573"/>
                  <a:pt x="178" y="572"/>
                </a:cubicBezTo>
                <a:cubicBezTo>
                  <a:pt x="178" y="572"/>
                  <a:pt x="178" y="571"/>
                  <a:pt x="178" y="571"/>
                </a:cubicBezTo>
                <a:cubicBezTo>
                  <a:pt x="178" y="570"/>
                  <a:pt x="178" y="570"/>
                  <a:pt x="178" y="569"/>
                </a:cubicBezTo>
                <a:cubicBezTo>
                  <a:pt x="178" y="569"/>
                  <a:pt x="178" y="569"/>
                  <a:pt x="178" y="568"/>
                </a:cubicBezTo>
                <a:cubicBezTo>
                  <a:pt x="178" y="568"/>
                  <a:pt x="178" y="568"/>
                  <a:pt x="178" y="568"/>
                </a:cubicBezTo>
                <a:cubicBezTo>
                  <a:pt x="178" y="567"/>
                  <a:pt x="178" y="567"/>
                  <a:pt x="177" y="566"/>
                </a:cubicBezTo>
                <a:cubicBezTo>
                  <a:pt x="177" y="566"/>
                  <a:pt x="177" y="566"/>
                  <a:pt x="177" y="566"/>
                </a:cubicBezTo>
                <a:cubicBezTo>
                  <a:pt x="177" y="566"/>
                  <a:pt x="177" y="566"/>
                  <a:pt x="177" y="565"/>
                </a:cubicBezTo>
                <a:cubicBezTo>
                  <a:pt x="177" y="565"/>
                  <a:pt x="177" y="564"/>
                  <a:pt x="177" y="564"/>
                </a:cubicBezTo>
                <a:cubicBezTo>
                  <a:pt x="177" y="563"/>
                  <a:pt x="176" y="563"/>
                  <a:pt x="176" y="563"/>
                </a:cubicBezTo>
                <a:cubicBezTo>
                  <a:pt x="176" y="563"/>
                  <a:pt x="176" y="562"/>
                  <a:pt x="176" y="562"/>
                </a:cubicBezTo>
                <a:cubicBezTo>
                  <a:pt x="176" y="562"/>
                  <a:pt x="176" y="561"/>
                  <a:pt x="176" y="561"/>
                </a:cubicBezTo>
                <a:cubicBezTo>
                  <a:pt x="175" y="560"/>
                  <a:pt x="175" y="560"/>
                  <a:pt x="175" y="559"/>
                </a:cubicBezTo>
                <a:cubicBezTo>
                  <a:pt x="175" y="559"/>
                  <a:pt x="175" y="559"/>
                  <a:pt x="175" y="559"/>
                </a:cubicBezTo>
                <a:cubicBezTo>
                  <a:pt x="342" y="398"/>
                  <a:pt x="342" y="398"/>
                  <a:pt x="342" y="398"/>
                </a:cubicBezTo>
                <a:cubicBezTo>
                  <a:pt x="343" y="398"/>
                  <a:pt x="345" y="399"/>
                  <a:pt x="346" y="399"/>
                </a:cubicBezTo>
                <a:cubicBezTo>
                  <a:pt x="346" y="400"/>
                  <a:pt x="346" y="400"/>
                  <a:pt x="346" y="400"/>
                </a:cubicBezTo>
                <a:cubicBezTo>
                  <a:pt x="348" y="400"/>
                  <a:pt x="349" y="401"/>
                  <a:pt x="351" y="401"/>
                </a:cubicBezTo>
                <a:cubicBezTo>
                  <a:pt x="351" y="401"/>
                  <a:pt x="352" y="401"/>
                  <a:pt x="352" y="401"/>
                </a:cubicBezTo>
                <a:cubicBezTo>
                  <a:pt x="353" y="402"/>
                  <a:pt x="355" y="402"/>
                  <a:pt x="357" y="402"/>
                </a:cubicBezTo>
                <a:cubicBezTo>
                  <a:pt x="357" y="402"/>
                  <a:pt x="357" y="402"/>
                  <a:pt x="357" y="402"/>
                </a:cubicBezTo>
                <a:cubicBezTo>
                  <a:pt x="359" y="402"/>
                  <a:pt x="361" y="402"/>
                  <a:pt x="363" y="402"/>
                </a:cubicBezTo>
                <a:cubicBezTo>
                  <a:pt x="363" y="402"/>
                  <a:pt x="363" y="402"/>
                  <a:pt x="363" y="401"/>
                </a:cubicBezTo>
                <a:cubicBezTo>
                  <a:pt x="364" y="401"/>
                  <a:pt x="364" y="401"/>
                  <a:pt x="365" y="401"/>
                </a:cubicBezTo>
                <a:cubicBezTo>
                  <a:pt x="366" y="401"/>
                  <a:pt x="367" y="401"/>
                  <a:pt x="368" y="400"/>
                </a:cubicBezTo>
                <a:cubicBezTo>
                  <a:pt x="368" y="400"/>
                  <a:pt x="369" y="400"/>
                  <a:pt x="369" y="400"/>
                </a:cubicBezTo>
                <a:cubicBezTo>
                  <a:pt x="370" y="399"/>
                  <a:pt x="372" y="398"/>
                  <a:pt x="373" y="397"/>
                </a:cubicBezTo>
                <a:cubicBezTo>
                  <a:pt x="374" y="397"/>
                  <a:pt x="374" y="397"/>
                  <a:pt x="374" y="397"/>
                </a:cubicBezTo>
                <a:cubicBezTo>
                  <a:pt x="375" y="396"/>
                  <a:pt x="377" y="395"/>
                  <a:pt x="378" y="394"/>
                </a:cubicBezTo>
                <a:cubicBezTo>
                  <a:pt x="378" y="394"/>
                  <a:pt x="378" y="394"/>
                  <a:pt x="378" y="394"/>
                </a:cubicBezTo>
                <a:cubicBezTo>
                  <a:pt x="378" y="394"/>
                  <a:pt x="379" y="394"/>
                  <a:pt x="379" y="393"/>
                </a:cubicBezTo>
                <a:cubicBezTo>
                  <a:pt x="380" y="392"/>
                  <a:pt x="381" y="391"/>
                  <a:pt x="382" y="389"/>
                </a:cubicBezTo>
                <a:cubicBezTo>
                  <a:pt x="382" y="389"/>
                  <a:pt x="382" y="389"/>
                  <a:pt x="383" y="389"/>
                </a:cubicBezTo>
                <a:cubicBezTo>
                  <a:pt x="383" y="387"/>
                  <a:pt x="384" y="386"/>
                  <a:pt x="385" y="384"/>
                </a:cubicBezTo>
                <a:cubicBezTo>
                  <a:pt x="385" y="384"/>
                  <a:pt x="385" y="384"/>
                  <a:pt x="385" y="384"/>
                </a:cubicBezTo>
                <a:cubicBezTo>
                  <a:pt x="386" y="382"/>
                  <a:pt x="386" y="380"/>
                  <a:pt x="387" y="379"/>
                </a:cubicBezTo>
                <a:cubicBezTo>
                  <a:pt x="387" y="379"/>
                  <a:pt x="387" y="378"/>
                  <a:pt x="387" y="378"/>
                </a:cubicBezTo>
                <a:cubicBezTo>
                  <a:pt x="387" y="377"/>
                  <a:pt x="387" y="375"/>
                  <a:pt x="388" y="374"/>
                </a:cubicBezTo>
                <a:cubicBezTo>
                  <a:pt x="388" y="374"/>
                  <a:pt x="388" y="373"/>
                  <a:pt x="388" y="373"/>
                </a:cubicBezTo>
                <a:cubicBezTo>
                  <a:pt x="388" y="373"/>
                  <a:pt x="388" y="373"/>
                  <a:pt x="388" y="372"/>
                </a:cubicBezTo>
                <a:cubicBezTo>
                  <a:pt x="388" y="371"/>
                  <a:pt x="387" y="369"/>
                  <a:pt x="387" y="367"/>
                </a:cubicBezTo>
                <a:cubicBezTo>
                  <a:pt x="387" y="367"/>
                  <a:pt x="387" y="367"/>
                  <a:pt x="387" y="367"/>
                </a:cubicBezTo>
                <a:cubicBezTo>
                  <a:pt x="387" y="366"/>
                  <a:pt x="387" y="366"/>
                  <a:pt x="387" y="365"/>
                </a:cubicBezTo>
                <a:cubicBezTo>
                  <a:pt x="386" y="364"/>
                  <a:pt x="386" y="363"/>
                  <a:pt x="386" y="362"/>
                </a:cubicBezTo>
                <a:cubicBezTo>
                  <a:pt x="386" y="361"/>
                  <a:pt x="386" y="361"/>
                  <a:pt x="385" y="361"/>
                </a:cubicBezTo>
                <a:cubicBezTo>
                  <a:pt x="385" y="360"/>
                  <a:pt x="385" y="360"/>
                  <a:pt x="385" y="359"/>
                </a:cubicBezTo>
                <a:cubicBezTo>
                  <a:pt x="384" y="358"/>
                  <a:pt x="384" y="357"/>
                  <a:pt x="383" y="356"/>
                </a:cubicBezTo>
                <a:cubicBezTo>
                  <a:pt x="383" y="356"/>
                  <a:pt x="383" y="356"/>
                  <a:pt x="383" y="356"/>
                </a:cubicBezTo>
                <a:cubicBezTo>
                  <a:pt x="382" y="355"/>
                  <a:pt x="382" y="355"/>
                  <a:pt x="382" y="354"/>
                </a:cubicBezTo>
                <a:cubicBezTo>
                  <a:pt x="381" y="353"/>
                  <a:pt x="380" y="352"/>
                  <a:pt x="379" y="352"/>
                </a:cubicBezTo>
                <a:cubicBezTo>
                  <a:pt x="379" y="352"/>
                  <a:pt x="379" y="352"/>
                  <a:pt x="379" y="351"/>
                </a:cubicBezTo>
                <a:cubicBezTo>
                  <a:pt x="379" y="351"/>
                  <a:pt x="379" y="351"/>
                  <a:pt x="379" y="351"/>
                </a:cubicBezTo>
                <a:cubicBezTo>
                  <a:pt x="379" y="351"/>
                  <a:pt x="378" y="350"/>
                  <a:pt x="378" y="350"/>
                </a:cubicBezTo>
                <a:cubicBezTo>
                  <a:pt x="377" y="349"/>
                  <a:pt x="376" y="348"/>
                  <a:pt x="375" y="348"/>
                </a:cubicBezTo>
                <a:cubicBezTo>
                  <a:pt x="375" y="348"/>
                  <a:pt x="374" y="347"/>
                  <a:pt x="374" y="347"/>
                </a:cubicBezTo>
                <a:cubicBezTo>
                  <a:pt x="373" y="346"/>
                  <a:pt x="371" y="346"/>
                  <a:pt x="370" y="345"/>
                </a:cubicBezTo>
                <a:cubicBezTo>
                  <a:pt x="370" y="345"/>
                  <a:pt x="369" y="345"/>
                  <a:pt x="369" y="345"/>
                </a:cubicBezTo>
                <a:cubicBezTo>
                  <a:pt x="368" y="344"/>
                  <a:pt x="366" y="343"/>
                  <a:pt x="364" y="343"/>
                </a:cubicBezTo>
                <a:cubicBezTo>
                  <a:pt x="364" y="343"/>
                  <a:pt x="364" y="343"/>
                  <a:pt x="364" y="343"/>
                </a:cubicBezTo>
                <a:cubicBezTo>
                  <a:pt x="362" y="343"/>
                  <a:pt x="360" y="342"/>
                  <a:pt x="359" y="342"/>
                </a:cubicBezTo>
                <a:cubicBezTo>
                  <a:pt x="359" y="342"/>
                  <a:pt x="359" y="342"/>
                  <a:pt x="359" y="342"/>
                </a:cubicBezTo>
                <a:cubicBezTo>
                  <a:pt x="303" y="116"/>
                  <a:pt x="303" y="116"/>
                  <a:pt x="303" y="116"/>
                </a:cubicBezTo>
                <a:cubicBezTo>
                  <a:pt x="303" y="116"/>
                  <a:pt x="303" y="116"/>
                  <a:pt x="303" y="116"/>
                </a:cubicBezTo>
                <a:cubicBezTo>
                  <a:pt x="303" y="116"/>
                  <a:pt x="304" y="116"/>
                  <a:pt x="304" y="116"/>
                </a:cubicBezTo>
                <a:cubicBezTo>
                  <a:pt x="304" y="116"/>
                  <a:pt x="304" y="116"/>
                  <a:pt x="304" y="115"/>
                </a:cubicBezTo>
                <a:cubicBezTo>
                  <a:pt x="304" y="115"/>
                  <a:pt x="305" y="115"/>
                  <a:pt x="305" y="115"/>
                </a:cubicBezTo>
                <a:cubicBezTo>
                  <a:pt x="305" y="115"/>
                  <a:pt x="305" y="115"/>
                  <a:pt x="306" y="115"/>
                </a:cubicBezTo>
                <a:cubicBezTo>
                  <a:pt x="306" y="114"/>
                  <a:pt x="306" y="114"/>
                  <a:pt x="307" y="114"/>
                </a:cubicBezTo>
                <a:cubicBezTo>
                  <a:pt x="307" y="113"/>
                  <a:pt x="308" y="113"/>
                  <a:pt x="308" y="113"/>
                </a:cubicBezTo>
                <a:cubicBezTo>
                  <a:pt x="308" y="113"/>
                  <a:pt x="309" y="112"/>
                  <a:pt x="309" y="112"/>
                </a:cubicBezTo>
                <a:cubicBezTo>
                  <a:pt x="309" y="112"/>
                  <a:pt x="309" y="112"/>
                  <a:pt x="309" y="112"/>
                </a:cubicBezTo>
                <a:cubicBezTo>
                  <a:pt x="309" y="112"/>
                  <a:pt x="309" y="112"/>
                  <a:pt x="309" y="112"/>
                </a:cubicBezTo>
                <a:cubicBezTo>
                  <a:pt x="309" y="111"/>
                  <a:pt x="310" y="111"/>
                  <a:pt x="310" y="111"/>
                </a:cubicBezTo>
                <a:cubicBezTo>
                  <a:pt x="310" y="110"/>
                  <a:pt x="311" y="110"/>
                  <a:pt x="311" y="110"/>
                </a:cubicBezTo>
                <a:cubicBezTo>
                  <a:pt x="311" y="109"/>
                  <a:pt x="312" y="109"/>
                  <a:pt x="312" y="109"/>
                </a:cubicBezTo>
                <a:cubicBezTo>
                  <a:pt x="312" y="108"/>
                  <a:pt x="312" y="108"/>
                  <a:pt x="313" y="108"/>
                </a:cubicBezTo>
                <a:cubicBezTo>
                  <a:pt x="313" y="108"/>
                  <a:pt x="313" y="108"/>
                  <a:pt x="313" y="107"/>
                </a:cubicBezTo>
                <a:cubicBezTo>
                  <a:pt x="313" y="107"/>
                  <a:pt x="313" y="107"/>
                  <a:pt x="313" y="107"/>
                </a:cubicBezTo>
                <a:cubicBezTo>
                  <a:pt x="313" y="107"/>
                  <a:pt x="313" y="106"/>
                  <a:pt x="314" y="106"/>
                </a:cubicBezTo>
                <a:cubicBezTo>
                  <a:pt x="314" y="106"/>
                  <a:pt x="314" y="106"/>
                  <a:pt x="314" y="105"/>
                </a:cubicBezTo>
                <a:cubicBezTo>
                  <a:pt x="314" y="105"/>
                  <a:pt x="315" y="104"/>
                  <a:pt x="315" y="104"/>
                </a:cubicBezTo>
                <a:cubicBezTo>
                  <a:pt x="315" y="103"/>
                  <a:pt x="315" y="103"/>
                  <a:pt x="316" y="102"/>
                </a:cubicBezTo>
                <a:cubicBezTo>
                  <a:pt x="316" y="102"/>
                  <a:pt x="316" y="102"/>
                  <a:pt x="316" y="102"/>
                </a:cubicBezTo>
                <a:cubicBezTo>
                  <a:pt x="316" y="102"/>
                  <a:pt x="316" y="101"/>
                  <a:pt x="316" y="101"/>
                </a:cubicBezTo>
                <a:cubicBezTo>
                  <a:pt x="316" y="101"/>
                  <a:pt x="317" y="100"/>
                  <a:pt x="317" y="99"/>
                </a:cubicBezTo>
                <a:cubicBezTo>
                  <a:pt x="317" y="99"/>
                  <a:pt x="317" y="99"/>
                  <a:pt x="317" y="99"/>
                </a:cubicBezTo>
                <a:cubicBezTo>
                  <a:pt x="317" y="99"/>
                  <a:pt x="317" y="98"/>
                  <a:pt x="317" y="98"/>
                </a:cubicBezTo>
                <a:cubicBezTo>
                  <a:pt x="317" y="98"/>
                  <a:pt x="317" y="97"/>
                  <a:pt x="317" y="97"/>
                </a:cubicBezTo>
                <a:cubicBezTo>
                  <a:pt x="317" y="97"/>
                  <a:pt x="317" y="97"/>
                  <a:pt x="318" y="96"/>
                </a:cubicBezTo>
                <a:cubicBezTo>
                  <a:pt x="318" y="96"/>
                  <a:pt x="318" y="96"/>
                  <a:pt x="318" y="95"/>
                </a:cubicBezTo>
                <a:cubicBezTo>
                  <a:pt x="318" y="95"/>
                  <a:pt x="318" y="94"/>
                  <a:pt x="318" y="94"/>
                </a:cubicBezTo>
                <a:cubicBezTo>
                  <a:pt x="318" y="93"/>
                  <a:pt x="318" y="93"/>
                  <a:pt x="318" y="92"/>
                </a:cubicBezTo>
                <a:cubicBezTo>
                  <a:pt x="318" y="92"/>
                  <a:pt x="318" y="92"/>
                  <a:pt x="318" y="91"/>
                </a:cubicBezTo>
                <a:cubicBezTo>
                  <a:pt x="318" y="91"/>
                  <a:pt x="318" y="91"/>
                  <a:pt x="318" y="91"/>
                </a:cubicBezTo>
                <a:cubicBezTo>
                  <a:pt x="318" y="90"/>
                  <a:pt x="318" y="90"/>
                  <a:pt x="318" y="89"/>
                </a:cubicBezTo>
                <a:cubicBezTo>
                  <a:pt x="318" y="89"/>
                  <a:pt x="318" y="89"/>
                  <a:pt x="318" y="88"/>
                </a:cubicBezTo>
                <a:cubicBezTo>
                  <a:pt x="318" y="88"/>
                  <a:pt x="318" y="87"/>
                  <a:pt x="318" y="86"/>
                </a:cubicBezTo>
                <a:cubicBezTo>
                  <a:pt x="318" y="86"/>
                  <a:pt x="318" y="86"/>
                  <a:pt x="318" y="86"/>
                </a:cubicBezTo>
                <a:cubicBezTo>
                  <a:pt x="318" y="85"/>
                  <a:pt x="318" y="85"/>
                  <a:pt x="318" y="85"/>
                </a:cubicBezTo>
                <a:cubicBezTo>
                  <a:pt x="318" y="84"/>
                  <a:pt x="317" y="84"/>
                  <a:pt x="317" y="84"/>
                </a:cubicBezTo>
                <a:cubicBezTo>
                  <a:pt x="317" y="83"/>
                  <a:pt x="317" y="83"/>
                  <a:pt x="317" y="83"/>
                </a:cubicBezTo>
                <a:cubicBezTo>
                  <a:pt x="317" y="83"/>
                  <a:pt x="317" y="83"/>
                  <a:pt x="317" y="82"/>
                </a:cubicBezTo>
                <a:cubicBezTo>
                  <a:pt x="317" y="82"/>
                  <a:pt x="317" y="81"/>
                  <a:pt x="317" y="81"/>
                </a:cubicBezTo>
                <a:cubicBezTo>
                  <a:pt x="316" y="80"/>
                  <a:pt x="316" y="80"/>
                  <a:pt x="316" y="80"/>
                </a:cubicBezTo>
                <a:cubicBezTo>
                  <a:pt x="316" y="80"/>
                  <a:pt x="316" y="80"/>
                  <a:pt x="316" y="79"/>
                </a:cubicBezTo>
                <a:cubicBezTo>
                  <a:pt x="316" y="79"/>
                  <a:pt x="316" y="78"/>
                  <a:pt x="315" y="78"/>
                </a:cubicBezTo>
                <a:cubicBezTo>
                  <a:pt x="315" y="78"/>
                  <a:pt x="315" y="77"/>
                  <a:pt x="315" y="77"/>
                </a:cubicBezTo>
                <a:cubicBezTo>
                  <a:pt x="315" y="76"/>
                  <a:pt x="315" y="76"/>
                  <a:pt x="315" y="76"/>
                </a:cubicBezTo>
                <a:cubicBezTo>
                  <a:pt x="393" y="0"/>
                  <a:pt x="393" y="0"/>
                  <a:pt x="393" y="0"/>
                </a:cubicBezTo>
                <a:cubicBezTo>
                  <a:pt x="371" y="0"/>
                  <a:pt x="371" y="0"/>
                  <a:pt x="371" y="0"/>
                </a:cubicBezTo>
                <a:cubicBezTo>
                  <a:pt x="304" y="65"/>
                  <a:pt x="304" y="65"/>
                  <a:pt x="304" y="65"/>
                </a:cubicBezTo>
                <a:cubicBezTo>
                  <a:pt x="303" y="65"/>
                  <a:pt x="303" y="65"/>
                  <a:pt x="303" y="64"/>
                </a:cubicBezTo>
                <a:cubicBezTo>
                  <a:pt x="303" y="64"/>
                  <a:pt x="302" y="64"/>
                  <a:pt x="302" y="64"/>
                </a:cubicBezTo>
                <a:cubicBezTo>
                  <a:pt x="301" y="63"/>
                  <a:pt x="301" y="63"/>
                  <a:pt x="300" y="63"/>
                </a:cubicBezTo>
                <a:cubicBezTo>
                  <a:pt x="300" y="63"/>
                  <a:pt x="300" y="63"/>
                  <a:pt x="300" y="63"/>
                </a:cubicBezTo>
                <a:cubicBezTo>
                  <a:pt x="300" y="63"/>
                  <a:pt x="299" y="63"/>
                  <a:pt x="299" y="62"/>
                </a:cubicBezTo>
                <a:cubicBezTo>
                  <a:pt x="298" y="62"/>
                  <a:pt x="298" y="62"/>
                  <a:pt x="297" y="62"/>
                </a:cubicBezTo>
                <a:cubicBezTo>
                  <a:pt x="297" y="62"/>
                  <a:pt x="297" y="62"/>
                  <a:pt x="297" y="62"/>
                </a:cubicBezTo>
                <a:cubicBezTo>
                  <a:pt x="296" y="62"/>
                  <a:pt x="296" y="62"/>
                  <a:pt x="296" y="62"/>
                </a:cubicBezTo>
                <a:cubicBezTo>
                  <a:pt x="296" y="61"/>
                  <a:pt x="295" y="61"/>
                  <a:pt x="295" y="61"/>
                </a:cubicBezTo>
                <a:cubicBezTo>
                  <a:pt x="295" y="61"/>
                  <a:pt x="294" y="61"/>
                  <a:pt x="294" y="61"/>
                </a:cubicBezTo>
                <a:cubicBezTo>
                  <a:pt x="294" y="61"/>
                  <a:pt x="294" y="61"/>
                  <a:pt x="293" y="61"/>
                </a:cubicBezTo>
                <a:cubicBezTo>
                  <a:pt x="293" y="61"/>
                  <a:pt x="292" y="61"/>
                  <a:pt x="292" y="61"/>
                </a:cubicBezTo>
                <a:cubicBezTo>
                  <a:pt x="291" y="61"/>
                  <a:pt x="291" y="61"/>
                  <a:pt x="290" y="61"/>
                </a:cubicBezTo>
                <a:cubicBezTo>
                  <a:pt x="290" y="61"/>
                  <a:pt x="290" y="61"/>
                  <a:pt x="289" y="60"/>
                </a:cubicBezTo>
                <a:cubicBezTo>
                  <a:pt x="289" y="60"/>
                  <a:pt x="289" y="60"/>
                  <a:pt x="289" y="60"/>
                </a:cubicBezTo>
                <a:cubicBezTo>
                  <a:pt x="288" y="60"/>
                  <a:pt x="288" y="60"/>
                  <a:pt x="287" y="60"/>
                </a:cubicBezTo>
                <a:cubicBezTo>
                  <a:pt x="287" y="60"/>
                  <a:pt x="287" y="61"/>
                  <a:pt x="286" y="61"/>
                </a:cubicBezTo>
                <a:cubicBezTo>
                  <a:pt x="286" y="61"/>
                  <a:pt x="285" y="61"/>
                  <a:pt x="284" y="61"/>
                </a:cubicBezTo>
                <a:cubicBezTo>
                  <a:pt x="284" y="61"/>
                  <a:pt x="284" y="61"/>
                  <a:pt x="283" y="61"/>
                </a:cubicBezTo>
                <a:cubicBezTo>
                  <a:pt x="283" y="61"/>
                  <a:pt x="283" y="61"/>
                  <a:pt x="283" y="61"/>
                </a:cubicBezTo>
                <a:cubicBezTo>
                  <a:pt x="282" y="61"/>
                  <a:pt x="282" y="61"/>
                  <a:pt x="281" y="61"/>
                </a:cubicBezTo>
                <a:cubicBezTo>
                  <a:pt x="281" y="61"/>
                  <a:pt x="281" y="61"/>
                  <a:pt x="281" y="61"/>
                </a:cubicBezTo>
                <a:cubicBezTo>
                  <a:pt x="281" y="61"/>
                  <a:pt x="281" y="61"/>
                  <a:pt x="280" y="62"/>
                </a:cubicBezTo>
                <a:cubicBezTo>
                  <a:pt x="280" y="62"/>
                  <a:pt x="279" y="62"/>
                  <a:pt x="279" y="62"/>
                </a:cubicBezTo>
                <a:cubicBezTo>
                  <a:pt x="278" y="62"/>
                  <a:pt x="278" y="62"/>
                  <a:pt x="278" y="62"/>
                </a:cubicBezTo>
                <a:cubicBezTo>
                  <a:pt x="278" y="62"/>
                  <a:pt x="277" y="63"/>
                  <a:pt x="277" y="63"/>
                </a:cubicBezTo>
                <a:cubicBezTo>
                  <a:pt x="277" y="63"/>
                  <a:pt x="276" y="63"/>
                  <a:pt x="276" y="63"/>
                </a:cubicBezTo>
                <a:cubicBezTo>
                  <a:pt x="276" y="63"/>
                  <a:pt x="275" y="64"/>
                  <a:pt x="275" y="64"/>
                </a:cubicBezTo>
                <a:cubicBezTo>
                  <a:pt x="274" y="64"/>
                  <a:pt x="274" y="64"/>
                  <a:pt x="273" y="64"/>
                </a:cubicBezTo>
                <a:cubicBezTo>
                  <a:pt x="273" y="65"/>
                  <a:pt x="273" y="65"/>
                  <a:pt x="272" y="65"/>
                </a:cubicBezTo>
                <a:cubicBezTo>
                  <a:pt x="272" y="65"/>
                  <a:pt x="272" y="65"/>
                  <a:pt x="272" y="65"/>
                </a:cubicBezTo>
                <a:cubicBezTo>
                  <a:pt x="272" y="65"/>
                  <a:pt x="272" y="65"/>
                  <a:pt x="272" y="65"/>
                </a:cubicBezTo>
                <a:cubicBezTo>
                  <a:pt x="272" y="66"/>
                  <a:pt x="271" y="66"/>
                  <a:pt x="271" y="66"/>
                </a:cubicBezTo>
                <a:cubicBezTo>
                  <a:pt x="271" y="66"/>
                  <a:pt x="270" y="67"/>
                  <a:pt x="270" y="67"/>
                </a:cubicBezTo>
                <a:cubicBezTo>
                  <a:pt x="269" y="67"/>
                  <a:pt x="269" y="68"/>
                  <a:pt x="269" y="68"/>
                </a:cubicBezTo>
                <a:cubicBezTo>
                  <a:pt x="268" y="68"/>
                  <a:pt x="268" y="68"/>
                  <a:pt x="268" y="69"/>
                </a:cubicBezTo>
                <a:cubicBezTo>
                  <a:pt x="268" y="69"/>
                  <a:pt x="268" y="69"/>
                  <a:pt x="268" y="69"/>
                </a:cubicBezTo>
                <a:cubicBezTo>
                  <a:pt x="268" y="69"/>
                  <a:pt x="268" y="69"/>
                  <a:pt x="267" y="69"/>
                </a:cubicBezTo>
                <a:cubicBezTo>
                  <a:pt x="267" y="69"/>
                  <a:pt x="267" y="70"/>
                  <a:pt x="267" y="70"/>
                </a:cubicBezTo>
                <a:cubicBezTo>
                  <a:pt x="266" y="70"/>
                  <a:pt x="266" y="70"/>
                  <a:pt x="266" y="71"/>
                </a:cubicBezTo>
                <a:cubicBezTo>
                  <a:pt x="265" y="71"/>
                  <a:pt x="265" y="72"/>
                  <a:pt x="265" y="72"/>
                </a:cubicBezTo>
                <a:cubicBezTo>
                  <a:pt x="264" y="72"/>
                  <a:pt x="264" y="73"/>
                  <a:pt x="264" y="73"/>
                </a:cubicBezTo>
                <a:cubicBezTo>
                  <a:pt x="264" y="73"/>
                  <a:pt x="264" y="73"/>
                  <a:pt x="264" y="73"/>
                </a:cubicBezTo>
                <a:cubicBezTo>
                  <a:pt x="264" y="73"/>
                  <a:pt x="264" y="73"/>
                  <a:pt x="264" y="74"/>
                </a:cubicBezTo>
                <a:cubicBezTo>
                  <a:pt x="263" y="74"/>
                  <a:pt x="263" y="74"/>
                  <a:pt x="263" y="74"/>
                </a:cubicBezTo>
                <a:cubicBezTo>
                  <a:pt x="263" y="75"/>
                  <a:pt x="263" y="75"/>
                  <a:pt x="263" y="75"/>
                </a:cubicBez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0"/>
                  <a:pt x="39" y="10"/>
                </a:cubicBezTo>
                <a:cubicBezTo>
                  <a:pt x="39" y="8"/>
                  <a:pt x="39" y="6"/>
                  <a:pt x="39" y="5"/>
                </a:cubicBezTo>
                <a:cubicBezTo>
                  <a:pt x="39" y="5"/>
                  <a:pt x="39" y="4"/>
                  <a:pt x="39" y="4"/>
                </a:cubicBezTo>
                <a:cubicBezTo>
                  <a:pt x="39" y="3"/>
                  <a:pt x="38" y="2"/>
                  <a:pt x="3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8"/>
                  <a:pt x="1" y="38"/>
                  <a:pt x="1" y="38"/>
                </a:cubicBezTo>
                <a:cubicBezTo>
                  <a:pt x="2" y="38"/>
                  <a:pt x="2" y="39"/>
                  <a:pt x="3" y="39"/>
                </a:cubicBezTo>
                <a:cubicBezTo>
                  <a:pt x="3" y="39"/>
                  <a:pt x="3" y="39"/>
                  <a:pt x="4" y="39"/>
                </a:cubicBezTo>
                <a:cubicBezTo>
                  <a:pt x="5" y="39"/>
                  <a:pt x="7" y="39"/>
                  <a:pt x="9" y="39"/>
                </a:cubicBezTo>
                <a:cubicBezTo>
                  <a:pt x="9" y="39"/>
                  <a:pt x="9" y="39"/>
                  <a:pt x="9" y="39"/>
                </a:cubicBezTo>
                <a:cubicBezTo>
                  <a:pt x="11" y="39"/>
                  <a:pt x="13" y="39"/>
                  <a:pt x="14" y="39"/>
                </a:cubicBezTo>
                <a:cubicBezTo>
                  <a:pt x="14" y="39"/>
                  <a:pt x="15" y="39"/>
                  <a:pt x="15" y="39"/>
                </a:cubicBezTo>
                <a:cubicBezTo>
                  <a:pt x="17" y="39"/>
                  <a:pt x="18" y="38"/>
                  <a:pt x="20" y="38"/>
                </a:cubicBezTo>
                <a:cubicBezTo>
                  <a:pt x="20" y="37"/>
                  <a:pt x="20" y="37"/>
                  <a:pt x="21" y="37"/>
                </a:cubicBezTo>
                <a:cubicBezTo>
                  <a:pt x="22" y="37"/>
                  <a:pt x="24" y="36"/>
                  <a:pt x="25" y="35"/>
                </a:cubicBezTo>
                <a:cubicBezTo>
                  <a:pt x="25" y="35"/>
                  <a:pt x="25" y="35"/>
                  <a:pt x="26" y="35"/>
                </a:cubicBezTo>
                <a:cubicBezTo>
                  <a:pt x="27" y="34"/>
                  <a:pt x="29" y="33"/>
                  <a:pt x="30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32" y="30"/>
                  <a:pt x="33" y="28"/>
                  <a:pt x="34" y="27"/>
                </a:cubicBezTo>
                <a:cubicBezTo>
                  <a:pt x="34" y="27"/>
                  <a:pt x="34" y="26"/>
                  <a:pt x="34" y="26"/>
                </a:cubicBezTo>
                <a:cubicBezTo>
                  <a:pt x="34" y="26"/>
                  <a:pt x="35" y="26"/>
                  <a:pt x="35" y="25"/>
                </a:cubicBezTo>
                <a:cubicBezTo>
                  <a:pt x="258" y="90"/>
                  <a:pt x="258" y="90"/>
                  <a:pt x="258" y="90"/>
                </a:cubicBezTo>
                <a:cubicBezTo>
                  <a:pt x="258" y="90"/>
                  <a:pt x="258" y="90"/>
                  <a:pt x="258" y="90"/>
                </a:cubicBezTo>
                <a:cubicBezTo>
                  <a:pt x="258" y="90"/>
                  <a:pt x="258" y="91"/>
                  <a:pt x="258" y="91"/>
                </a:cubicBezTo>
                <a:cubicBezTo>
                  <a:pt x="258" y="92"/>
                  <a:pt x="258" y="92"/>
                  <a:pt x="259" y="92"/>
                </a:cubicBezTo>
                <a:cubicBezTo>
                  <a:pt x="259" y="93"/>
                  <a:pt x="259" y="94"/>
                  <a:pt x="259" y="94"/>
                </a:cubicBezTo>
                <a:cubicBezTo>
                  <a:pt x="259" y="95"/>
                  <a:pt x="259" y="95"/>
                  <a:pt x="259" y="95"/>
                </a:cubicBezTo>
                <a:cubicBezTo>
                  <a:pt x="259" y="95"/>
                  <a:pt x="259" y="96"/>
                  <a:pt x="259" y="96"/>
                </a:cubicBezTo>
                <a:cubicBezTo>
                  <a:pt x="259" y="96"/>
                  <a:pt x="259" y="97"/>
                  <a:pt x="259" y="97"/>
                </a:cubicBezTo>
                <a:cubicBezTo>
                  <a:pt x="259" y="97"/>
                  <a:pt x="259" y="97"/>
                  <a:pt x="259" y="97"/>
                </a:cubicBezTo>
                <a:cubicBezTo>
                  <a:pt x="259" y="98"/>
                  <a:pt x="259" y="98"/>
                  <a:pt x="260" y="98"/>
                </a:cubicBezTo>
                <a:cubicBezTo>
                  <a:pt x="260" y="99"/>
                  <a:pt x="260" y="99"/>
                  <a:pt x="260" y="100"/>
                </a:cubicBezTo>
                <a:cubicBezTo>
                  <a:pt x="260" y="100"/>
                  <a:pt x="260" y="101"/>
                  <a:pt x="260" y="101"/>
                </a:cubicBezTo>
                <a:cubicBezTo>
                  <a:pt x="260" y="101"/>
                  <a:pt x="260" y="101"/>
                  <a:pt x="261" y="101"/>
                </a:cubicBezTo>
                <a:cubicBezTo>
                  <a:pt x="261" y="102"/>
                  <a:pt x="261" y="102"/>
                  <a:pt x="261" y="103"/>
                </a:cubicBezTo>
                <a:cubicBezTo>
                  <a:pt x="261" y="103"/>
                  <a:pt x="262" y="104"/>
                  <a:pt x="262" y="104"/>
                </a:cubicBezTo>
                <a:cubicBezTo>
                  <a:pt x="262" y="104"/>
                  <a:pt x="262" y="105"/>
                  <a:pt x="262" y="105"/>
                </a:cubicBezTo>
                <a:cubicBezTo>
                  <a:pt x="263" y="105"/>
                  <a:pt x="263" y="106"/>
                  <a:pt x="263" y="106"/>
                </a:cubicBezTo>
                <a:cubicBezTo>
                  <a:pt x="263" y="106"/>
                  <a:pt x="263" y="106"/>
                  <a:pt x="263" y="106"/>
                </a:cubicBezTo>
                <a:cubicBezTo>
                  <a:pt x="263" y="107"/>
                  <a:pt x="263" y="107"/>
                  <a:pt x="263" y="107"/>
                </a:cubicBezTo>
                <a:cubicBezTo>
                  <a:pt x="263" y="107"/>
                  <a:pt x="264" y="107"/>
                  <a:pt x="264" y="108"/>
                </a:cubicBezTo>
                <a:cubicBezTo>
                  <a:pt x="264" y="108"/>
                  <a:pt x="265" y="108"/>
                  <a:pt x="265" y="109"/>
                </a:cubicBezTo>
                <a:cubicBezTo>
                  <a:pt x="265" y="109"/>
                  <a:pt x="265" y="110"/>
                  <a:pt x="266" y="110"/>
                </a:cubicBezTo>
                <a:cubicBezTo>
                  <a:pt x="266" y="110"/>
                  <a:pt x="266" y="111"/>
                  <a:pt x="267" y="111"/>
                </a:cubicBezTo>
                <a:cubicBezTo>
                  <a:pt x="267" y="111"/>
                  <a:pt x="267" y="111"/>
                  <a:pt x="267" y="111"/>
                </a:cubicBezTo>
                <a:cubicBezTo>
                  <a:pt x="267" y="111"/>
                  <a:pt x="267" y="111"/>
                  <a:pt x="267" y="111"/>
                </a:cubicBezTo>
                <a:cubicBezTo>
                  <a:pt x="267" y="111"/>
                  <a:pt x="267" y="112"/>
                  <a:pt x="268" y="112"/>
                </a:cubicBezTo>
                <a:cubicBezTo>
                  <a:pt x="268" y="112"/>
                  <a:pt x="268" y="113"/>
                  <a:pt x="269" y="113"/>
                </a:cubicBezTo>
                <a:cubicBezTo>
                  <a:pt x="269" y="113"/>
                  <a:pt x="270" y="114"/>
                  <a:pt x="270" y="114"/>
                </a:cubicBezTo>
                <a:cubicBezTo>
                  <a:pt x="270" y="114"/>
                  <a:pt x="271" y="114"/>
                  <a:pt x="271" y="115"/>
                </a:cubicBezTo>
                <a:cubicBezTo>
                  <a:pt x="271" y="115"/>
                  <a:pt x="271" y="115"/>
                  <a:pt x="271" y="115"/>
                </a:cubicBezTo>
                <a:cubicBezTo>
                  <a:pt x="271" y="115"/>
                  <a:pt x="271" y="115"/>
                  <a:pt x="271" y="115"/>
                </a:cubicBezTo>
                <a:cubicBezTo>
                  <a:pt x="272" y="115"/>
                  <a:pt x="272" y="115"/>
                  <a:pt x="272" y="116"/>
                </a:cubicBezTo>
                <a:cubicBezTo>
                  <a:pt x="273" y="116"/>
                  <a:pt x="273" y="116"/>
                  <a:pt x="273" y="116"/>
                </a:cubicBezTo>
                <a:cubicBezTo>
                  <a:pt x="274" y="117"/>
                  <a:pt x="274" y="117"/>
                  <a:pt x="275" y="117"/>
                </a:cubicBezTo>
                <a:cubicBezTo>
                  <a:pt x="275" y="117"/>
                  <a:pt x="276" y="117"/>
                  <a:pt x="276" y="118"/>
                </a:cubicBezTo>
                <a:cubicBezTo>
                  <a:pt x="276" y="118"/>
                  <a:pt x="277" y="118"/>
                  <a:pt x="277" y="118"/>
                </a:cubicBezTo>
                <a:cubicBezTo>
                  <a:pt x="277" y="118"/>
                  <a:pt x="277" y="118"/>
                  <a:pt x="278" y="118"/>
                </a:cubicBezTo>
                <a:cubicBezTo>
                  <a:pt x="278" y="118"/>
                  <a:pt x="279" y="119"/>
                  <a:pt x="279" y="119"/>
                </a:cubicBezTo>
                <a:cubicBezTo>
                  <a:pt x="279" y="119"/>
                  <a:pt x="280" y="119"/>
                  <a:pt x="280" y="119"/>
                </a:cubicBezTo>
                <a:cubicBezTo>
                  <a:pt x="280" y="119"/>
                  <a:pt x="280" y="119"/>
                  <a:pt x="280" y="119"/>
                </a:cubicBezTo>
                <a:cubicBezTo>
                  <a:pt x="281" y="119"/>
                  <a:pt x="281" y="119"/>
                  <a:pt x="282" y="119"/>
                </a:cubicBezTo>
                <a:cubicBezTo>
                  <a:pt x="282" y="119"/>
                  <a:pt x="282" y="120"/>
                  <a:pt x="282" y="120"/>
                </a:cubicBezTo>
                <a:cubicBezTo>
                  <a:pt x="283" y="120"/>
                  <a:pt x="283" y="120"/>
                  <a:pt x="283" y="120"/>
                </a:cubicBezTo>
                <a:cubicBezTo>
                  <a:pt x="284" y="120"/>
                  <a:pt x="284" y="120"/>
                  <a:pt x="285" y="120"/>
                </a:cubicBezTo>
                <a:cubicBezTo>
                  <a:pt x="285" y="120"/>
                  <a:pt x="286" y="120"/>
                  <a:pt x="286" y="120"/>
                </a:cubicBezTo>
                <a:cubicBezTo>
                  <a:pt x="287" y="120"/>
                  <a:pt x="287" y="120"/>
                  <a:pt x="287" y="120"/>
                </a:cubicBezTo>
                <a:cubicBezTo>
                  <a:pt x="287" y="120"/>
                  <a:pt x="287" y="120"/>
                  <a:pt x="287" y="120"/>
                </a:cubicBezTo>
                <a:cubicBezTo>
                  <a:pt x="343" y="346"/>
                  <a:pt x="343" y="346"/>
                  <a:pt x="343" y="346"/>
                </a:cubicBezTo>
                <a:cubicBezTo>
                  <a:pt x="343" y="346"/>
                  <a:pt x="342" y="347"/>
                  <a:pt x="342" y="347"/>
                </a:cubicBezTo>
                <a:cubicBezTo>
                  <a:pt x="342" y="347"/>
                  <a:pt x="342" y="347"/>
                  <a:pt x="342" y="347"/>
                </a:cubicBezTo>
                <a:cubicBezTo>
                  <a:pt x="340" y="348"/>
                  <a:pt x="339" y="349"/>
                  <a:pt x="337" y="350"/>
                </a:cubicBezTo>
                <a:cubicBezTo>
                  <a:pt x="337" y="351"/>
                  <a:pt x="337" y="351"/>
                  <a:pt x="337" y="351"/>
                </a:cubicBezTo>
                <a:cubicBezTo>
                  <a:pt x="337" y="351"/>
                  <a:pt x="337" y="351"/>
                  <a:pt x="337" y="351"/>
                </a:cubicBezTo>
                <a:cubicBezTo>
                  <a:pt x="336" y="352"/>
                  <a:pt x="334" y="353"/>
                  <a:pt x="333" y="355"/>
                </a:cubicBezTo>
                <a:cubicBezTo>
                  <a:pt x="333" y="355"/>
                  <a:pt x="333" y="355"/>
                  <a:pt x="333" y="356"/>
                </a:cubicBezTo>
                <a:cubicBezTo>
                  <a:pt x="332" y="357"/>
                  <a:pt x="331" y="358"/>
                  <a:pt x="330" y="360"/>
                </a:cubicBezTo>
                <a:cubicBezTo>
                  <a:pt x="330" y="360"/>
                  <a:pt x="330" y="361"/>
                  <a:pt x="330" y="361"/>
                </a:cubicBezTo>
                <a:cubicBezTo>
                  <a:pt x="329" y="362"/>
                  <a:pt x="329" y="364"/>
                  <a:pt x="329" y="366"/>
                </a:cubicBezTo>
                <a:cubicBezTo>
                  <a:pt x="329" y="366"/>
                  <a:pt x="329" y="366"/>
                  <a:pt x="328" y="366"/>
                </a:cubicBezTo>
                <a:cubicBezTo>
                  <a:pt x="328" y="368"/>
                  <a:pt x="328" y="370"/>
                  <a:pt x="328" y="371"/>
                </a:cubicBezTo>
                <a:cubicBezTo>
                  <a:pt x="328" y="371"/>
                  <a:pt x="328" y="372"/>
                  <a:pt x="328" y="372"/>
                </a:cubicBezTo>
                <a:cubicBezTo>
                  <a:pt x="328" y="374"/>
                  <a:pt x="328" y="375"/>
                  <a:pt x="328" y="377"/>
                </a:cubicBezTo>
                <a:cubicBezTo>
                  <a:pt x="328" y="377"/>
                  <a:pt x="328" y="377"/>
                  <a:pt x="328" y="378"/>
                </a:cubicBezTo>
                <a:cubicBezTo>
                  <a:pt x="328" y="378"/>
                  <a:pt x="329" y="379"/>
                  <a:pt x="329" y="379"/>
                </a:cubicBezTo>
                <a:cubicBezTo>
                  <a:pt x="329" y="380"/>
                  <a:pt x="329" y="382"/>
                  <a:pt x="330" y="383"/>
                </a:cubicBezTo>
                <a:cubicBezTo>
                  <a:pt x="330" y="383"/>
                  <a:pt x="330" y="383"/>
                  <a:pt x="330" y="383"/>
                </a:cubicBezTo>
                <a:cubicBezTo>
                  <a:pt x="330" y="384"/>
                  <a:pt x="331" y="385"/>
                  <a:pt x="331" y="386"/>
                </a:cubicBezTo>
                <a:cubicBezTo>
                  <a:pt x="164" y="548"/>
                  <a:pt x="164" y="548"/>
                  <a:pt x="164" y="548"/>
                </a:cubicBezTo>
                <a:cubicBezTo>
                  <a:pt x="163" y="547"/>
                  <a:pt x="163" y="547"/>
                  <a:pt x="163" y="547"/>
                </a:cubicBezTo>
                <a:cubicBezTo>
                  <a:pt x="163" y="547"/>
                  <a:pt x="162" y="547"/>
                  <a:pt x="162" y="546"/>
                </a:cubicBezTo>
                <a:cubicBezTo>
                  <a:pt x="161" y="546"/>
                  <a:pt x="161" y="546"/>
                  <a:pt x="161" y="546"/>
                </a:cubicBezTo>
                <a:cubicBezTo>
                  <a:pt x="160" y="546"/>
                  <a:pt x="160" y="546"/>
                  <a:pt x="160" y="546"/>
                </a:cubicBezTo>
                <a:cubicBezTo>
                  <a:pt x="160" y="546"/>
                  <a:pt x="159" y="545"/>
                  <a:pt x="159" y="545"/>
                </a:cubicBezTo>
                <a:cubicBezTo>
                  <a:pt x="159" y="545"/>
                  <a:pt x="158" y="545"/>
                  <a:pt x="157" y="545"/>
                </a:cubicBezTo>
                <a:cubicBezTo>
                  <a:pt x="157" y="545"/>
                  <a:pt x="157" y="545"/>
                  <a:pt x="157" y="544"/>
                </a:cubicBezTo>
                <a:cubicBezTo>
                  <a:pt x="157" y="544"/>
                  <a:pt x="156" y="544"/>
                  <a:pt x="156" y="544"/>
                </a:cubicBezTo>
                <a:cubicBezTo>
                  <a:pt x="156" y="544"/>
                  <a:pt x="155" y="544"/>
                  <a:pt x="155" y="544"/>
                </a:cubicBezTo>
                <a:cubicBezTo>
                  <a:pt x="155" y="544"/>
                  <a:pt x="155" y="544"/>
                  <a:pt x="154" y="544"/>
                </a:cubicBezTo>
                <a:cubicBezTo>
                  <a:pt x="154" y="544"/>
                  <a:pt x="154" y="544"/>
                  <a:pt x="153" y="544"/>
                </a:cubicBezTo>
                <a:cubicBezTo>
                  <a:pt x="153" y="544"/>
                  <a:pt x="152" y="544"/>
                  <a:pt x="152" y="544"/>
                </a:cubicBezTo>
                <a:cubicBezTo>
                  <a:pt x="151" y="543"/>
                  <a:pt x="151" y="543"/>
                  <a:pt x="150" y="543"/>
                </a:cubicBezTo>
                <a:cubicBezTo>
                  <a:pt x="150" y="543"/>
                  <a:pt x="150" y="543"/>
                  <a:pt x="149" y="543"/>
                </a:cubicBezTo>
                <a:cubicBezTo>
                  <a:pt x="149" y="543"/>
                  <a:pt x="149" y="543"/>
                  <a:pt x="149" y="543"/>
                </a:cubicBezTo>
                <a:cubicBezTo>
                  <a:pt x="148" y="543"/>
                  <a:pt x="148" y="543"/>
                  <a:pt x="147" y="543"/>
                </a:cubicBezTo>
                <a:cubicBezTo>
                  <a:pt x="147" y="543"/>
                  <a:pt x="147" y="543"/>
                  <a:pt x="146" y="543"/>
                </a:cubicBezTo>
                <a:cubicBezTo>
                  <a:pt x="146" y="543"/>
                  <a:pt x="145" y="543"/>
                  <a:pt x="144" y="544"/>
                </a:cubicBezTo>
                <a:cubicBezTo>
                  <a:pt x="144" y="544"/>
                  <a:pt x="144" y="544"/>
                  <a:pt x="144" y="544"/>
                </a:cubicBezTo>
                <a:cubicBezTo>
                  <a:pt x="143" y="544"/>
                  <a:pt x="143" y="544"/>
                  <a:pt x="143" y="544"/>
                </a:cubicBezTo>
                <a:cubicBezTo>
                  <a:pt x="142" y="544"/>
                  <a:pt x="142" y="544"/>
                  <a:pt x="142" y="544"/>
                </a:cubicBezTo>
                <a:cubicBezTo>
                  <a:pt x="141" y="544"/>
                  <a:pt x="141" y="544"/>
                  <a:pt x="141" y="544"/>
                </a:cubicBezTo>
                <a:cubicBezTo>
                  <a:pt x="141" y="544"/>
                  <a:pt x="141" y="544"/>
                  <a:pt x="140" y="544"/>
                </a:cubicBezTo>
                <a:cubicBezTo>
                  <a:pt x="140" y="545"/>
                  <a:pt x="139" y="545"/>
                  <a:pt x="139" y="545"/>
                </a:cubicBezTo>
                <a:cubicBezTo>
                  <a:pt x="138" y="545"/>
                  <a:pt x="138" y="545"/>
                  <a:pt x="138" y="545"/>
                </a:cubicBezTo>
                <a:cubicBezTo>
                  <a:pt x="138" y="545"/>
                  <a:pt x="138" y="545"/>
                  <a:pt x="137" y="545"/>
                </a:cubicBezTo>
                <a:cubicBezTo>
                  <a:pt x="137" y="546"/>
                  <a:pt x="137" y="546"/>
                  <a:pt x="136" y="546"/>
                </a:cubicBezTo>
                <a:cubicBezTo>
                  <a:pt x="136" y="546"/>
                  <a:pt x="135" y="546"/>
                  <a:pt x="135" y="547"/>
                </a:cubicBezTo>
                <a:cubicBezTo>
                  <a:pt x="134" y="547"/>
                  <a:pt x="134" y="547"/>
                  <a:pt x="134" y="547"/>
                </a:cubicBezTo>
                <a:cubicBezTo>
                  <a:pt x="133" y="547"/>
                  <a:pt x="133" y="548"/>
                  <a:pt x="133" y="548"/>
                </a:cubicBezTo>
                <a:cubicBezTo>
                  <a:pt x="132" y="548"/>
                  <a:pt x="132" y="548"/>
                  <a:pt x="132" y="548"/>
                </a:cubicBezTo>
                <a:cubicBezTo>
                  <a:pt x="132" y="548"/>
                  <a:pt x="132" y="548"/>
                  <a:pt x="132" y="548"/>
                </a:cubicBezTo>
                <a:cubicBezTo>
                  <a:pt x="132" y="548"/>
                  <a:pt x="131" y="549"/>
                  <a:pt x="131" y="549"/>
                </a:cubicBezTo>
                <a:cubicBezTo>
                  <a:pt x="131" y="549"/>
                  <a:pt x="130" y="549"/>
                  <a:pt x="130" y="550"/>
                </a:cubicBezTo>
                <a:cubicBezTo>
                  <a:pt x="129" y="550"/>
                  <a:pt x="129" y="550"/>
                  <a:pt x="129" y="551"/>
                </a:cubicBezTo>
                <a:cubicBezTo>
                  <a:pt x="128" y="551"/>
                  <a:pt x="128" y="551"/>
                  <a:pt x="128" y="552"/>
                </a:cubicBezTo>
                <a:cubicBezTo>
                  <a:pt x="128" y="552"/>
                  <a:pt x="128" y="552"/>
                  <a:pt x="128" y="552"/>
                </a:cubicBezTo>
                <a:cubicBezTo>
                  <a:pt x="128" y="552"/>
                  <a:pt x="128" y="552"/>
                  <a:pt x="128" y="552"/>
                </a:cubicBezTo>
                <a:cubicBezTo>
                  <a:pt x="127" y="552"/>
                  <a:pt x="127" y="552"/>
                  <a:pt x="127" y="553"/>
                </a:cubicBezTo>
                <a:cubicBezTo>
                  <a:pt x="126" y="553"/>
                  <a:pt x="126" y="553"/>
                  <a:pt x="126" y="554"/>
                </a:cubicBezTo>
                <a:cubicBezTo>
                  <a:pt x="125" y="554"/>
                  <a:pt x="125" y="555"/>
                  <a:pt x="125" y="555"/>
                </a:cubicBezTo>
                <a:cubicBezTo>
                  <a:pt x="124" y="555"/>
                  <a:pt x="124" y="556"/>
                  <a:pt x="124" y="556"/>
                </a:cubicBezTo>
                <a:cubicBezTo>
                  <a:pt x="124" y="556"/>
                  <a:pt x="124" y="556"/>
                  <a:pt x="124" y="556"/>
                </a:cubicBezTo>
                <a:cubicBezTo>
                  <a:pt x="124" y="556"/>
                  <a:pt x="124" y="556"/>
                  <a:pt x="124" y="556"/>
                </a:cubicBezTo>
                <a:cubicBezTo>
                  <a:pt x="123" y="557"/>
                  <a:pt x="123" y="557"/>
                  <a:pt x="123" y="557"/>
                </a:cubicBezTo>
                <a:cubicBezTo>
                  <a:pt x="123" y="557"/>
                  <a:pt x="123" y="557"/>
                  <a:pt x="123" y="558"/>
                </a:cubicBezTo>
                <a:cubicBezTo>
                  <a:pt x="0" y="522"/>
                  <a:pt x="0" y="522"/>
                  <a:pt x="0" y="522"/>
                </a:cubicBezTo>
                <a:cubicBezTo>
                  <a:pt x="0" y="538"/>
                  <a:pt x="0" y="538"/>
                  <a:pt x="0" y="538"/>
                </a:cubicBezTo>
                <a:cubicBezTo>
                  <a:pt x="119" y="573"/>
                  <a:pt x="119" y="573"/>
                  <a:pt x="119" y="573"/>
                </a:cubicBezTo>
                <a:cubicBezTo>
                  <a:pt x="119" y="573"/>
                  <a:pt x="119" y="573"/>
                  <a:pt x="119" y="573"/>
                </a:cubicBezTo>
                <a:cubicBezTo>
                  <a:pt x="119" y="573"/>
                  <a:pt x="119" y="574"/>
                  <a:pt x="119" y="574"/>
                </a:cubicBezTo>
                <a:cubicBezTo>
                  <a:pt x="119" y="574"/>
                  <a:pt x="119" y="575"/>
                  <a:pt x="119" y="575"/>
                </a:cubicBezTo>
                <a:cubicBezTo>
                  <a:pt x="119" y="576"/>
                  <a:pt x="119" y="576"/>
                  <a:pt x="119" y="577"/>
                </a:cubicBezTo>
                <a:cubicBezTo>
                  <a:pt x="119" y="577"/>
                  <a:pt x="119" y="578"/>
                  <a:pt x="119" y="578"/>
                </a:cubicBezTo>
                <a:cubicBezTo>
                  <a:pt x="119" y="578"/>
                  <a:pt x="119" y="578"/>
                  <a:pt x="119" y="579"/>
                </a:cubicBezTo>
                <a:cubicBezTo>
                  <a:pt x="119" y="579"/>
                  <a:pt x="119" y="580"/>
                  <a:pt x="119" y="580"/>
                </a:cubicBezTo>
                <a:cubicBezTo>
                  <a:pt x="119" y="580"/>
                  <a:pt x="119" y="580"/>
                  <a:pt x="119" y="580"/>
                </a:cubicBezTo>
                <a:cubicBezTo>
                  <a:pt x="119" y="581"/>
                  <a:pt x="120" y="581"/>
                  <a:pt x="120" y="581"/>
                </a:cubicBezTo>
                <a:cubicBezTo>
                  <a:pt x="120" y="582"/>
                  <a:pt x="120" y="582"/>
                  <a:pt x="120" y="583"/>
                </a:cubicBezTo>
                <a:cubicBezTo>
                  <a:pt x="120" y="583"/>
                  <a:pt x="120" y="583"/>
                  <a:pt x="120" y="584"/>
                </a:cubicBezTo>
                <a:cubicBezTo>
                  <a:pt x="120" y="584"/>
                  <a:pt x="121" y="584"/>
                  <a:pt x="121" y="584"/>
                </a:cubicBezTo>
                <a:cubicBezTo>
                  <a:pt x="121" y="585"/>
                  <a:pt x="121" y="585"/>
                  <a:pt x="121" y="585"/>
                </a:cubicBezTo>
                <a:cubicBezTo>
                  <a:pt x="121" y="586"/>
                  <a:pt x="122" y="586"/>
                  <a:pt x="122" y="587"/>
                </a:cubicBezTo>
                <a:cubicBezTo>
                  <a:pt x="122" y="587"/>
                  <a:pt x="122" y="588"/>
                  <a:pt x="122" y="588"/>
                </a:cubicBezTo>
                <a:cubicBezTo>
                  <a:pt x="123" y="588"/>
                  <a:pt x="123" y="589"/>
                  <a:pt x="123" y="589"/>
                </a:cubicBezTo>
                <a:cubicBezTo>
                  <a:pt x="123" y="589"/>
                  <a:pt x="123" y="589"/>
                  <a:pt x="123" y="589"/>
                </a:cubicBezTo>
                <a:cubicBezTo>
                  <a:pt x="123" y="589"/>
                  <a:pt x="123" y="589"/>
                  <a:pt x="123" y="589"/>
                </a:cubicBezTo>
                <a:cubicBezTo>
                  <a:pt x="124" y="590"/>
                  <a:pt x="124" y="590"/>
                  <a:pt x="124" y="590"/>
                </a:cubicBezTo>
                <a:cubicBezTo>
                  <a:pt x="124" y="591"/>
                  <a:pt x="125" y="591"/>
                  <a:pt x="125" y="592"/>
                </a:cubicBezTo>
                <a:cubicBezTo>
                  <a:pt x="125" y="592"/>
                  <a:pt x="126" y="592"/>
                  <a:pt x="126" y="593"/>
                </a:cubicBezTo>
                <a:cubicBezTo>
                  <a:pt x="126" y="593"/>
                  <a:pt x="126" y="593"/>
                  <a:pt x="127" y="594"/>
                </a:cubicBezTo>
                <a:cubicBezTo>
                  <a:pt x="127" y="594"/>
                  <a:pt x="127" y="594"/>
                  <a:pt x="127" y="594"/>
                </a:cubicBezTo>
                <a:cubicBezTo>
                  <a:pt x="127" y="594"/>
                  <a:pt x="127" y="594"/>
                  <a:pt x="127" y="594"/>
                </a:cubicBezTo>
                <a:cubicBezTo>
                  <a:pt x="127" y="594"/>
                  <a:pt x="128" y="595"/>
                  <a:pt x="128" y="595"/>
                </a:cubicBezTo>
                <a:cubicBezTo>
                  <a:pt x="128" y="595"/>
                  <a:pt x="129" y="595"/>
                  <a:pt x="129" y="596"/>
                </a:cubicBezTo>
                <a:cubicBezTo>
                  <a:pt x="129" y="596"/>
                  <a:pt x="130" y="596"/>
                  <a:pt x="130" y="597"/>
                </a:cubicBezTo>
                <a:cubicBezTo>
                  <a:pt x="130" y="597"/>
                  <a:pt x="131" y="597"/>
                  <a:pt x="131" y="598"/>
                </a:cubicBezTo>
                <a:cubicBezTo>
                  <a:pt x="131" y="598"/>
                  <a:pt x="131" y="598"/>
                  <a:pt x="131" y="598"/>
                </a:cubicBezTo>
                <a:cubicBezTo>
                  <a:pt x="131" y="598"/>
                  <a:pt x="131" y="598"/>
                  <a:pt x="132" y="598"/>
                </a:cubicBezTo>
                <a:cubicBezTo>
                  <a:pt x="132" y="598"/>
                  <a:pt x="132" y="598"/>
                  <a:pt x="133" y="598"/>
                </a:cubicBezTo>
                <a:cubicBezTo>
                  <a:pt x="133" y="599"/>
                  <a:pt x="133" y="599"/>
                  <a:pt x="134" y="599"/>
                </a:cubicBezTo>
                <a:cubicBezTo>
                  <a:pt x="134" y="599"/>
                  <a:pt x="135" y="600"/>
                  <a:pt x="135" y="600"/>
                </a:cubicBezTo>
                <a:cubicBezTo>
                  <a:pt x="135" y="600"/>
                  <a:pt x="136" y="600"/>
                  <a:pt x="136" y="600"/>
                </a:cubicBezTo>
                <a:cubicBezTo>
                  <a:pt x="136" y="601"/>
                  <a:pt x="137" y="601"/>
                  <a:pt x="137" y="601"/>
                </a:cubicBezTo>
                <a:cubicBezTo>
                  <a:pt x="137" y="601"/>
                  <a:pt x="137" y="601"/>
                  <a:pt x="138" y="601"/>
                </a:cubicBezTo>
                <a:cubicBezTo>
                  <a:pt x="138" y="601"/>
                  <a:pt x="139" y="601"/>
                  <a:pt x="139" y="602"/>
                </a:cubicBezTo>
                <a:cubicBezTo>
                  <a:pt x="140" y="602"/>
                  <a:pt x="140" y="602"/>
                  <a:pt x="140" y="602"/>
                </a:cubicBezTo>
                <a:cubicBezTo>
                  <a:pt x="140" y="602"/>
                  <a:pt x="140" y="602"/>
                  <a:pt x="140" y="602"/>
                </a:cubicBezTo>
                <a:cubicBezTo>
                  <a:pt x="141" y="602"/>
                  <a:pt x="141" y="602"/>
                  <a:pt x="142" y="602"/>
                </a:cubicBezTo>
                <a:cubicBezTo>
                  <a:pt x="142" y="602"/>
                  <a:pt x="142" y="602"/>
                  <a:pt x="142" y="602"/>
                </a:cubicBezTo>
                <a:cubicBezTo>
                  <a:pt x="143" y="602"/>
                  <a:pt x="143" y="603"/>
                  <a:pt x="143" y="603"/>
                </a:cubicBezTo>
                <a:cubicBezTo>
                  <a:pt x="144" y="603"/>
                  <a:pt x="144" y="603"/>
                  <a:pt x="145" y="603"/>
                </a:cubicBezTo>
                <a:cubicBezTo>
                  <a:pt x="145" y="603"/>
                  <a:pt x="146" y="603"/>
                  <a:pt x="146" y="603"/>
                </a:cubicBezTo>
                <a:cubicBezTo>
                  <a:pt x="147" y="603"/>
                  <a:pt x="147" y="603"/>
                  <a:pt x="147" y="603"/>
                </a:cubicBezTo>
                <a:cubicBezTo>
                  <a:pt x="148" y="603"/>
                  <a:pt x="148" y="603"/>
                  <a:pt x="148" y="603"/>
                </a:cubicBezTo>
                <a:cubicBezTo>
                  <a:pt x="203" y="829"/>
                  <a:pt x="203" y="829"/>
                  <a:pt x="203" y="829"/>
                </a:cubicBezTo>
                <a:cubicBezTo>
                  <a:pt x="203" y="829"/>
                  <a:pt x="203" y="829"/>
                  <a:pt x="203" y="829"/>
                </a:cubicBezTo>
                <a:cubicBezTo>
                  <a:pt x="203" y="829"/>
                  <a:pt x="202" y="829"/>
                  <a:pt x="202" y="830"/>
                </a:cubicBezTo>
                <a:cubicBezTo>
                  <a:pt x="202" y="830"/>
                  <a:pt x="202" y="830"/>
                  <a:pt x="202" y="830"/>
                </a:cubicBezTo>
                <a:cubicBezTo>
                  <a:pt x="202" y="830"/>
                  <a:pt x="202" y="830"/>
                  <a:pt x="202" y="830"/>
                </a:cubicBezTo>
                <a:cubicBezTo>
                  <a:pt x="201" y="830"/>
                  <a:pt x="201" y="830"/>
                  <a:pt x="201" y="831"/>
                </a:cubicBezTo>
                <a:cubicBezTo>
                  <a:pt x="200" y="831"/>
                  <a:pt x="200" y="831"/>
                  <a:pt x="199" y="832"/>
                </a:cubicBezTo>
                <a:cubicBezTo>
                  <a:pt x="199" y="832"/>
                  <a:pt x="199" y="832"/>
                  <a:pt x="198" y="832"/>
                </a:cubicBezTo>
                <a:cubicBezTo>
                  <a:pt x="198" y="833"/>
                  <a:pt x="198" y="833"/>
                  <a:pt x="197" y="833"/>
                </a:cubicBezTo>
                <a:cubicBezTo>
                  <a:pt x="197" y="833"/>
                  <a:pt x="197" y="833"/>
                  <a:pt x="197" y="833"/>
                </a:cubicBezTo>
                <a:cubicBezTo>
                  <a:pt x="197" y="833"/>
                  <a:pt x="197" y="834"/>
                  <a:pt x="197" y="834"/>
                </a:cubicBezTo>
                <a:cubicBezTo>
                  <a:pt x="197" y="834"/>
                  <a:pt x="196" y="834"/>
                  <a:pt x="196" y="835"/>
                </a:cubicBezTo>
                <a:cubicBezTo>
                  <a:pt x="196" y="835"/>
                  <a:pt x="195" y="835"/>
                  <a:pt x="195" y="835"/>
                </a:cubicBezTo>
                <a:cubicBezTo>
                  <a:pt x="195" y="836"/>
                  <a:pt x="194" y="836"/>
                  <a:pt x="194" y="837"/>
                </a:cubicBezTo>
                <a:cubicBezTo>
                  <a:pt x="194" y="837"/>
                  <a:pt x="194" y="837"/>
                  <a:pt x="193" y="838"/>
                </a:cubicBezTo>
                <a:cubicBezTo>
                  <a:pt x="193" y="838"/>
                  <a:pt x="193" y="838"/>
                  <a:pt x="193" y="838"/>
                </a:cubicBezTo>
                <a:cubicBezTo>
                  <a:pt x="193" y="838"/>
                  <a:pt x="193" y="838"/>
                  <a:pt x="193" y="838"/>
                </a:cubicBezTo>
                <a:cubicBezTo>
                  <a:pt x="193" y="839"/>
                  <a:pt x="193" y="839"/>
                  <a:pt x="192" y="839"/>
                </a:cubicBezTo>
                <a:cubicBezTo>
                  <a:pt x="192" y="839"/>
                  <a:pt x="192" y="840"/>
                  <a:pt x="192" y="840"/>
                </a:cubicBezTo>
                <a:cubicBezTo>
                  <a:pt x="192" y="841"/>
                  <a:pt x="191" y="841"/>
                  <a:pt x="191" y="842"/>
                </a:cubicBezTo>
                <a:cubicBezTo>
                  <a:pt x="191" y="842"/>
                  <a:pt x="191" y="842"/>
                  <a:pt x="191" y="843"/>
                </a:cubicBezTo>
                <a:cubicBezTo>
                  <a:pt x="190" y="843"/>
                  <a:pt x="190" y="843"/>
                  <a:pt x="190" y="843"/>
                </a:cubicBezTo>
                <a:cubicBezTo>
                  <a:pt x="190" y="844"/>
                  <a:pt x="190" y="844"/>
                  <a:pt x="190" y="844"/>
                </a:cubicBezTo>
                <a:cubicBezTo>
                  <a:pt x="190" y="845"/>
                  <a:pt x="190" y="845"/>
                  <a:pt x="189" y="846"/>
                </a:cubicBezTo>
                <a:cubicBezTo>
                  <a:pt x="189" y="846"/>
                  <a:pt x="189" y="846"/>
                  <a:pt x="189" y="847"/>
                </a:cubicBezTo>
                <a:cubicBezTo>
                  <a:pt x="189" y="847"/>
                  <a:pt x="189" y="847"/>
                  <a:pt x="189" y="847"/>
                </a:cubicBezTo>
                <a:cubicBezTo>
                  <a:pt x="189" y="847"/>
                  <a:pt x="189" y="848"/>
                  <a:pt x="189" y="848"/>
                </a:cubicBezTo>
                <a:cubicBezTo>
                  <a:pt x="189" y="849"/>
                  <a:pt x="189" y="849"/>
                  <a:pt x="189" y="849"/>
                </a:cubicBezTo>
                <a:cubicBezTo>
                  <a:pt x="188" y="849"/>
                  <a:pt x="188" y="850"/>
                  <a:pt x="188" y="850"/>
                </a:cubicBezTo>
                <a:cubicBezTo>
                  <a:pt x="188" y="850"/>
                  <a:pt x="188" y="851"/>
                  <a:pt x="188" y="852"/>
                </a:cubicBezTo>
                <a:cubicBezTo>
                  <a:pt x="188" y="852"/>
                  <a:pt x="188" y="852"/>
                  <a:pt x="188" y="853"/>
                </a:cubicBezTo>
                <a:cubicBezTo>
                  <a:pt x="188" y="853"/>
                  <a:pt x="188" y="854"/>
                  <a:pt x="188" y="854"/>
                </a:cubicBezTo>
                <a:cubicBezTo>
                  <a:pt x="188" y="854"/>
                  <a:pt x="188" y="854"/>
                  <a:pt x="188" y="855"/>
                </a:cubicBezTo>
                <a:cubicBezTo>
                  <a:pt x="188" y="855"/>
                  <a:pt x="188" y="855"/>
                  <a:pt x="188" y="856"/>
                </a:cubicBezTo>
                <a:cubicBezTo>
                  <a:pt x="188" y="856"/>
                  <a:pt x="188" y="857"/>
                  <a:pt x="188" y="857"/>
                </a:cubicBezTo>
                <a:cubicBezTo>
                  <a:pt x="188" y="858"/>
                  <a:pt x="188" y="858"/>
                  <a:pt x="188" y="859"/>
                </a:cubicBezTo>
                <a:cubicBezTo>
                  <a:pt x="188" y="859"/>
                  <a:pt x="188" y="860"/>
                  <a:pt x="188" y="860"/>
                </a:cubicBezTo>
                <a:cubicBezTo>
                  <a:pt x="188" y="860"/>
                  <a:pt x="188" y="860"/>
                  <a:pt x="188" y="860"/>
                </a:cubicBezTo>
                <a:cubicBezTo>
                  <a:pt x="189" y="861"/>
                  <a:pt x="189" y="861"/>
                  <a:pt x="189" y="862"/>
                </a:cubicBezTo>
                <a:cubicBezTo>
                  <a:pt x="189" y="862"/>
                  <a:pt x="189" y="862"/>
                  <a:pt x="189" y="862"/>
                </a:cubicBezTo>
                <a:cubicBezTo>
                  <a:pt x="189" y="862"/>
                  <a:pt x="189" y="863"/>
                  <a:pt x="189" y="863"/>
                </a:cubicBezTo>
                <a:cubicBezTo>
                  <a:pt x="189" y="864"/>
                  <a:pt x="189" y="864"/>
                  <a:pt x="190" y="865"/>
                </a:cubicBezTo>
                <a:cubicBezTo>
                  <a:pt x="190" y="865"/>
                  <a:pt x="190" y="865"/>
                  <a:pt x="190" y="865"/>
                </a:cubicBezTo>
                <a:cubicBezTo>
                  <a:pt x="190" y="866"/>
                  <a:pt x="190" y="866"/>
                  <a:pt x="190" y="866"/>
                </a:cubicBezTo>
                <a:cubicBezTo>
                  <a:pt x="190" y="866"/>
                  <a:pt x="190" y="867"/>
                  <a:pt x="191" y="867"/>
                </a:cubicBezTo>
                <a:cubicBezTo>
                  <a:pt x="191" y="868"/>
                  <a:pt x="191" y="868"/>
                  <a:pt x="191" y="869"/>
                </a:cubicBezTo>
                <a:cubicBezTo>
                  <a:pt x="191" y="869"/>
                  <a:pt x="191" y="869"/>
                  <a:pt x="192" y="869"/>
                </a:cubicBezTo>
                <a:cubicBezTo>
                  <a:pt x="24" y="1030"/>
                  <a:pt x="24" y="1030"/>
                  <a:pt x="24" y="1030"/>
                </a:cubicBezTo>
                <a:cubicBezTo>
                  <a:pt x="24" y="1030"/>
                  <a:pt x="23" y="1030"/>
                  <a:pt x="23" y="1030"/>
                </a:cubicBezTo>
                <a:cubicBezTo>
                  <a:pt x="23" y="1030"/>
                  <a:pt x="22" y="1030"/>
                  <a:pt x="22" y="1029"/>
                </a:cubicBezTo>
                <a:cubicBezTo>
                  <a:pt x="21" y="1029"/>
                  <a:pt x="21" y="1029"/>
                  <a:pt x="21" y="1029"/>
                </a:cubicBezTo>
                <a:cubicBezTo>
                  <a:pt x="20" y="1029"/>
                  <a:pt x="20" y="1029"/>
                  <a:pt x="20" y="1029"/>
                </a:cubicBezTo>
                <a:cubicBezTo>
                  <a:pt x="20" y="1028"/>
                  <a:pt x="19" y="1028"/>
                  <a:pt x="19" y="1028"/>
                </a:cubicBezTo>
                <a:cubicBezTo>
                  <a:pt x="19" y="1028"/>
                  <a:pt x="18" y="1028"/>
                  <a:pt x="18" y="1028"/>
                </a:cubicBezTo>
                <a:cubicBezTo>
                  <a:pt x="17" y="1028"/>
                  <a:pt x="17" y="1027"/>
                  <a:pt x="17" y="1027"/>
                </a:cubicBezTo>
                <a:cubicBezTo>
                  <a:pt x="17" y="1027"/>
                  <a:pt x="17" y="1027"/>
                  <a:pt x="16" y="1027"/>
                </a:cubicBezTo>
                <a:cubicBezTo>
                  <a:pt x="16" y="1027"/>
                  <a:pt x="16" y="1027"/>
                  <a:pt x="15" y="1027"/>
                </a:cubicBezTo>
                <a:cubicBezTo>
                  <a:pt x="15" y="1027"/>
                  <a:pt x="15" y="1027"/>
                  <a:pt x="14" y="1027"/>
                </a:cubicBezTo>
                <a:cubicBezTo>
                  <a:pt x="14" y="1027"/>
                  <a:pt x="14" y="1027"/>
                  <a:pt x="14" y="1027"/>
                </a:cubicBezTo>
                <a:cubicBezTo>
                  <a:pt x="13" y="1027"/>
                  <a:pt x="12" y="1026"/>
                  <a:pt x="12" y="1026"/>
                </a:cubicBezTo>
                <a:cubicBezTo>
                  <a:pt x="11" y="1026"/>
                  <a:pt x="11" y="1026"/>
                  <a:pt x="11" y="1026"/>
                </a:cubicBezTo>
                <a:cubicBezTo>
                  <a:pt x="10" y="1026"/>
                  <a:pt x="10" y="1026"/>
                  <a:pt x="9" y="1026"/>
                </a:cubicBezTo>
                <a:cubicBezTo>
                  <a:pt x="9" y="1026"/>
                  <a:pt x="9" y="1026"/>
                  <a:pt x="9" y="1026"/>
                </a:cubicBezTo>
                <a:cubicBezTo>
                  <a:pt x="8" y="1026"/>
                  <a:pt x="8" y="1026"/>
                  <a:pt x="8" y="1026"/>
                </a:cubicBezTo>
                <a:cubicBezTo>
                  <a:pt x="7" y="1026"/>
                  <a:pt x="7" y="1026"/>
                  <a:pt x="6" y="1026"/>
                </a:cubicBezTo>
                <a:cubicBezTo>
                  <a:pt x="6" y="1026"/>
                  <a:pt x="5" y="1026"/>
                  <a:pt x="5" y="1026"/>
                </a:cubicBezTo>
                <a:cubicBezTo>
                  <a:pt x="4" y="1026"/>
                  <a:pt x="4" y="1027"/>
                  <a:pt x="4" y="1027"/>
                </a:cubicBezTo>
                <a:cubicBezTo>
                  <a:pt x="3" y="1027"/>
                  <a:pt x="3" y="1027"/>
                  <a:pt x="3" y="1027"/>
                </a:cubicBezTo>
                <a:cubicBezTo>
                  <a:pt x="3" y="1027"/>
                  <a:pt x="2" y="1027"/>
                  <a:pt x="2" y="1027"/>
                </a:cubicBezTo>
                <a:cubicBezTo>
                  <a:pt x="2" y="1027"/>
                  <a:pt x="1" y="1027"/>
                  <a:pt x="1" y="1027"/>
                </a:cubicBezTo>
                <a:cubicBezTo>
                  <a:pt x="1" y="1027"/>
                  <a:pt x="1" y="1027"/>
                  <a:pt x="0" y="1027"/>
                </a:cubicBezTo>
                <a:cubicBezTo>
                  <a:pt x="0" y="1027"/>
                  <a:pt x="0" y="1027"/>
                  <a:pt x="0" y="1027"/>
                </a:cubicBezTo>
                <a:cubicBezTo>
                  <a:pt x="0" y="1085"/>
                  <a:pt x="0" y="1085"/>
                  <a:pt x="0" y="1085"/>
                </a:cubicBezTo>
                <a:cubicBezTo>
                  <a:pt x="0" y="1085"/>
                  <a:pt x="0" y="1085"/>
                  <a:pt x="0" y="1085"/>
                </a:cubicBezTo>
                <a:cubicBezTo>
                  <a:pt x="0" y="1085"/>
                  <a:pt x="0" y="1085"/>
                  <a:pt x="0" y="1085"/>
                </a:cubicBezTo>
                <a:cubicBezTo>
                  <a:pt x="1" y="1085"/>
                  <a:pt x="1" y="1085"/>
                  <a:pt x="2" y="1085"/>
                </a:cubicBezTo>
                <a:cubicBezTo>
                  <a:pt x="2" y="1085"/>
                  <a:pt x="2" y="1085"/>
                  <a:pt x="2" y="1085"/>
                </a:cubicBezTo>
                <a:cubicBezTo>
                  <a:pt x="3" y="1085"/>
                  <a:pt x="3" y="1085"/>
                  <a:pt x="3" y="1085"/>
                </a:cubicBezTo>
                <a:cubicBezTo>
                  <a:pt x="4" y="1086"/>
                  <a:pt x="5" y="1086"/>
                  <a:pt x="5" y="1086"/>
                </a:cubicBezTo>
                <a:cubicBezTo>
                  <a:pt x="6" y="1086"/>
                  <a:pt x="6" y="1086"/>
                  <a:pt x="6" y="1086"/>
                </a:cubicBezTo>
                <a:cubicBezTo>
                  <a:pt x="7" y="1086"/>
                  <a:pt x="7" y="1086"/>
                  <a:pt x="8" y="1086"/>
                </a:cubicBezTo>
                <a:cubicBezTo>
                  <a:pt x="8" y="1086"/>
                  <a:pt x="8" y="1086"/>
                  <a:pt x="8" y="1086"/>
                </a:cubicBezTo>
                <a:cubicBezTo>
                  <a:pt x="63" y="1312"/>
                  <a:pt x="63" y="1312"/>
                  <a:pt x="63" y="1312"/>
                </a:cubicBezTo>
                <a:cubicBezTo>
                  <a:pt x="63" y="1312"/>
                  <a:pt x="63" y="1312"/>
                  <a:pt x="63" y="1312"/>
                </a:cubicBezTo>
                <a:cubicBezTo>
                  <a:pt x="63" y="1312"/>
                  <a:pt x="62" y="1312"/>
                  <a:pt x="62" y="1312"/>
                </a:cubicBezTo>
                <a:cubicBezTo>
                  <a:pt x="62" y="1313"/>
                  <a:pt x="62" y="1313"/>
                  <a:pt x="62" y="1313"/>
                </a:cubicBezTo>
                <a:cubicBezTo>
                  <a:pt x="62" y="1313"/>
                  <a:pt x="62" y="1313"/>
                  <a:pt x="62" y="1313"/>
                </a:cubicBezTo>
                <a:cubicBezTo>
                  <a:pt x="61" y="1313"/>
                  <a:pt x="61" y="1313"/>
                  <a:pt x="61" y="1313"/>
                </a:cubicBezTo>
                <a:cubicBezTo>
                  <a:pt x="60" y="1314"/>
                  <a:pt x="60" y="1314"/>
                  <a:pt x="60" y="1314"/>
                </a:cubicBezTo>
                <a:cubicBezTo>
                  <a:pt x="60" y="1314"/>
                  <a:pt x="60" y="1314"/>
                  <a:pt x="59" y="1314"/>
                </a:cubicBezTo>
                <a:cubicBezTo>
                  <a:pt x="59" y="1315"/>
                  <a:pt x="59" y="1315"/>
                  <a:pt x="58" y="1315"/>
                </a:cubicBezTo>
                <a:cubicBezTo>
                  <a:pt x="58" y="1316"/>
                  <a:pt x="58" y="1316"/>
                  <a:pt x="57" y="1316"/>
                </a:cubicBezTo>
                <a:cubicBezTo>
                  <a:pt x="57" y="1316"/>
                  <a:pt x="57" y="1316"/>
                  <a:pt x="57" y="1316"/>
                </a:cubicBezTo>
                <a:cubicBezTo>
                  <a:pt x="57" y="1316"/>
                  <a:pt x="57" y="1316"/>
                  <a:pt x="57" y="1316"/>
                </a:cubicBezTo>
                <a:cubicBezTo>
                  <a:pt x="57" y="1317"/>
                  <a:pt x="56" y="1317"/>
                  <a:pt x="56" y="1317"/>
                </a:cubicBezTo>
                <a:cubicBezTo>
                  <a:pt x="56" y="1318"/>
                  <a:pt x="56" y="1318"/>
                  <a:pt x="56" y="1318"/>
                </a:cubicBezTo>
                <a:cubicBezTo>
                  <a:pt x="56" y="1318"/>
                  <a:pt x="55" y="1318"/>
                  <a:pt x="55" y="1318"/>
                </a:cubicBezTo>
                <a:cubicBezTo>
                  <a:pt x="55" y="1319"/>
                  <a:pt x="55" y="1319"/>
                  <a:pt x="54" y="1320"/>
                </a:cubicBezTo>
                <a:cubicBezTo>
                  <a:pt x="54" y="1320"/>
                  <a:pt x="54" y="1320"/>
                  <a:pt x="54" y="1321"/>
                </a:cubicBezTo>
                <a:cubicBezTo>
                  <a:pt x="54" y="1321"/>
                  <a:pt x="53" y="1321"/>
                  <a:pt x="53" y="1321"/>
                </a:cubicBezTo>
                <a:cubicBezTo>
                  <a:pt x="53" y="1321"/>
                  <a:pt x="53" y="1321"/>
                  <a:pt x="53" y="1321"/>
                </a:cubicBezTo>
                <a:cubicBezTo>
                  <a:pt x="53" y="1321"/>
                  <a:pt x="53" y="1322"/>
                  <a:pt x="53" y="1322"/>
                </a:cubicBezTo>
                <a:cubicBezTo>
                  <a:pt x="53" y="1322"/>
                  <a:pt x="52" y="1322"/>
                  <a:pt x="52" y="1322"/>
                </a:cubicBezTo>
                <a:cubicBezTo>
                  <a:pt x="52" y="1323"/>
                  <a:pt x="52" y="1323"/>
                  <a:pt x="52" y="1323"/>
                </a:cubicBezTo>
                <a:cubicBezTo>
                  <a:pt x="52" y="1323"/>
                  <a:pt x="51" y="1324"/>
                  <a:pt x="51" y="1324"/>
                </a:cubicBezTo>
                <a:cubicBezTo>
                  <a:pt x="51" y="1325"/>
                  <a:pt x="51" y="1325"/>
                  <a:pt x="51" y="1326"/>
                </a:cubicBezTo>
                <a:cubicBezTo>
                  <a:pt x="51" y="1326"/>
                  <a:pt x="50" y="1326"/>
                  <a:pt x="50" y="1326"/>
                </a:cubicBezTo>
                <a:cubicBezTo>
                  <a:pt x="50" y="1327"/>
                  <a:pt x="50" y="1327"/>
                  <a:pt x="50" y="1327"/>
                </a:cubicBezTo>
                <a:cubicBezTo>
                  <a:pt x="50" y="1328"/>
                  <a:pt x="50" y="1328"/>
                  <a:pt x="49" y="1329"/>
                </a:cubicBezTo>
                <a:cubicBezTo>
                  <a:pt x="49" y="1329"/>
                  <a:pt x="49" y="1329"/>
                  <a:pt x="49" y="1330"/>
                </a:cubicBezTo>
                <a:cubicBezTo>
                  <a:pt x="49" y="1330"/>
                  <a:pt x="49" y="1330"/>
                  <a:pt x="49" y="1330"/>
                </a:cubicBezTo>
                <a:cubicBezTo>
                  <a:pt x="49" y="1330"/>
                  <a:pt x="49" y="1331"/>
                  <a:pt x="49" y="1331"/>
                </a:cubicBezTo>
                <a:cubicBezTo>
                  <a:pt x="49" y="1331"/>
                  <a:pt x="49" y="1332"/>
                  <a:pt x="49" y="1332"/>
                </a:cubicBezTo>
                <a:cubicBezTo>
                  <a:pt x="49" y="1332"/>
                  <a:pt x="49" y="1332"/>
                  <a:pt x="48" y="1333"/>
                </a:cubicBezTo>
                <a:cubicBezTo>
                  <a:pt x="48" y="1333"/>
                  <a:pt x="48" y="1334"/>
                  <a:pt x="48" y="1335"/>
                </a:cubicBezTo>
                <a:cubicBezTo>
                  <a:pt x="48" y="1335"/>
                  <a:pt x="48" y="1335"/>
                  <a:pt x="48" y="1336"/>
                </a:cubicBezTo>
                <a:cubicBezTo>
                  <a:pt x="48" y="1336"/>
                  <a:pt x="48" y="1337"/>
                  <a:pt x="48" y="1337"/>
                </a:cubicBezTo>
                <a:cubicBezTo>
                  <a:pt x="48" y="1337"/>
                  <a:pt x="48" y="1337"/>
                  <a:pt x="48" y="1337"/>
                </a:cubicBezTo>
                <a:cubicBezTo>
                  <a:pt x="48" y="1337"/>
                  <a:pt x="48" y="1337"/>
                  <a:pt x="48" y="1337"/>
                </a:cubicBezTo>
                <a:cubicBezTo>
                  <a:pt x="48" y="1338"/>
                  <a:pt x="48" y="1338"/>
                  <a:pt x="48" y="1339"/>
                </a:cubicBezTo>
                <a:cubicBezTo>
                  <a:pt x="48" y="1339"/>
                  <a:pt x="48" y="1340"/>
                  <a:pt x="48" y="1340"/>
                </a:cubicBezTo>
                <a:cubicBezTo>
                  <a:pt x="48" y="1341"/>
                  <a:pt x="48" y="1341"/>
                  <a:pt x="48" y="1342"/>
                </a:cubicBezTo>
                <a:cubicBezTo>
                  <a:pt x="48" y="1342"/>
                  <a:pt x="48" y="1342"/>
                  <a:pt x="48" y="1343"/>
                </a:cubicBezTo>
                <a:cubicBezTo>
                  <a:pt x="48" y="1343"/>
                  <a:pt x="48" y="1343"/>
                  <a:pt x="49" y="1343"/>
                </a:cubicBezTo>
                <a:cubicBezTo>
                  <a:pt x="49" y="1344"/>
                  <a:pt x="49" y="1344"/>
                  <a:pt x="49" y="1345"/>
                </a:cubicBezTo>
                <a:cubicBezTo>
                  <a:pt x="49" y="1345"/>
                  <a:pt x="49" y="1345"/>
                  <a:pt x="49" y="1345"/>
                </a:cubicBezTo>
                <a:cubicBezTo>
                  <a:pt x="49" y="1345"/>
                  <a:pt x="49" y="1346"/>
                  <a:pt x="49" y="1346"/>
                </a:cubicBezTo>
                <a:cubicBezTo>
                  <a:pt x="49" y="1346"/>
                  <a:pt x="49" y="1347"/>
                  <a:pt x="49" y="1347"/>
                </a:cubicBezTo>
                <a:cubicBezTo>
                  <a:pt x="50" y="1347"/>
                  <a:pt x="50" y="1347"/>
                  <a:pt x="50" y="1347"/>
                </a:cubicBezTo>
                <a:cubicBezTo>
                  <a:pt x="50" y="1348"/>
                  <a:pt x="50" y="1348"/>
                  <a:pt x="50" y="1348"/>
                </a:cubicBezTo>
                <a:cubicBezTo>
                  <a:pt x="50" y="1348"/>
                  <a:pt x="50" y="1349"/>
                  <a:pt x="50" y="1349"/>
                </a:cubicBezTo>
                <a:cubicBezTo>
                  <a:pt x="50" y="1349"/>
                  <a:pt x="50" y="1350"/>
                  <a:pt x="51" y="1350"/>
                </a:cubicBezTo>
                <a:cubicBezTo>
                  <a:pt x="51" y="1351"/>
                  <a:pt x="51" y="1351"/>
                  <a:pt x="51" y="1352"/>
                </a:cubicBezTo>
                <a:cubicBezTo>
                  <a:pt x="51" y="1352"/>
                  <a:pt x="52" y="1352"/>
                  <a:pt x="52" y="1352"/>
                </a:cubicBezTo>
                <a:cubicBezTo>
                  <a:pt x="0" y="1402"/>
                  <a:pt x="0" y="1402"/>
                  <a:pt x="0" y="1402"/>
                </a:cubicBezTo>
                <a:cubicBezTo>
                  <a:pt x="0" y="1424"/>
                  <a:pt x="0" y="1424"/>
                  <a:pt x="0" y="1424"/>
                </a:cubicBezTo>
                <a:cubicBezTo>
                  <a:pt x="63" y="1364"/>
                  <a:pt x="63" y="1364"/>
                  <a:pt x="63" y="1364"/>
                </a:cubicBezTo>
                <a:cubicBezTo>
                  <a:pt x="63" y="1364"/>
                  <a:pt x="63" y="1364"/>
                  <a:pt x="63" y="1364"/>
                </a:cubicBezTo>
                <a:cubicBezTo>
                  <a:pt x="64" y="1364"/>
                  <a:pt x="64" y="1364"/>
                  <a:pt x="65" y="1365"/>
                </a:cubicBezTo>
                <a:cubicBezTo>
                  <a:pt x="65" y="1365"/>
                  <a:pt x="65" y="1365"/>
                  <a:pt x="66" y="1365"/>
                </a:cubicBezTo>
                <a:cubicBezTo>
                  <a:pt x="66" y="1365"/>
                  <a:pt x="66" y="1365"/>
                  <a:pt x="66" y="1365"/>
                </a:cubicBezTo>
                <a:cubicBezTo>
                  <a:pt x="67" y="1365"/>
                  <a:pt x="67" y="1366"/>
                  <a:pt x="67" y="1366"/>
                </a:cubicBezTo>
                <a:cubicBezTo>
                  <a:pt x="68" y="1366"/>
                  <a:pt x="68" y="1366"/>
                  <a:pt x="69" y="1366"/>
                </a:cubicBezTo>
                <a:cubicBezTo>
                  <a:pt x="69" y="1366"/>
                  <a:pt x="69" y="1366"/>
                  <a:pt x="70" y="1367"/>
                </a:cubicBezTo>
                <a:cubicBezTo>
                  <a:pt x="70" y="1367"/>
                  <a:pt x="70" y="1367"/>
                  <a:pt x="70" y="1367"/>
                </a:cubicBezTo>
                <a:cubicBezTo>
                  <a:pt x="70" y="1367"/>
                  <a:pt x="71" y="1367"/>
                  <a:pt x="71" y="1367"/>
                </a:cubicBezTo>
                <a:cubicBezTo>
                  <a:pt x="71" y="1367"/>
                  <a:pt x="71" y="1367"/>
                  <a:pt x="72" y="1367"/>
                </a:cubicBezTo>
                <a:cubicBezTo>
                  <a:pt x="72" y="1367"/>
                  <a:pt x="72" y="1367"/>
                  <a:pt x="72" y="1367"/>
                </a:cubicBezTo>
                <a:cubicBezTo>
                  <a:pt x="72" y="1367"/>
                  <a:pt x="72" y="1367"/>
                  <a:pt x="73" y="1367"/>
                </a:cubicBezTo>
                <a:cubicBezTo>
                  <a:pt x="73" y="1367"/>
                  <a:pt x="74" y="1367"/>
                  <a:pt x="75" y="1368"/>
                </a:cubicBezTo>
                <a:cubicBezTo>
                  <a:pt x="75" y="1368"/>
                  <a:pt x="75" y="1368"/>
                  <a:pt x="76" y="1368"/>
                </a:cubicBezTo>
                <a:cubicBezTo>
                  <a:pt x="76" y="1368"/>
                  <a:pt x="77" y="1368"/>
                  <a:pt x="77" y="1368"/>
                </a:cubicBezTo>
                <a:cubicBezTo>
                  <a:pt x="77" y="1368"/>
                  <a:pt x="77" y="1368"/>
                  <a:pt x="77" y="1368"/>
                </a:cubicBezTo>
                <a:cubicBezTo>
                  <a:pt x="77" y="1368"/>
                  <a:pt x="77" y="1368"/>
                  <a:pt x="78" y="1368"/>
                </a:cubicBezTo>
                <a:cubicBezTo>
                  <a:pt x="78" y="1368"/>
                  <a:pt x="78" y="1368"/>
                  <a:pt x="79" y="1368"/>
                </a:cubicBezTo>
                <a:cubicBezTo>
                  <a:pt x="79" y="1368"/>
                  <a:pt x="80" y="1368"/>
                  <a:pt x="80" y="1368"/>
                </a:cubicBezTo>
                <a:cubicBezTo>
                  <a:pt x="81" y="1368"/>
                  <a:pt x="81" y="1368"/>
                  <a:pt x="82" y="1367"/>
                </a:cubicBezTo>
                <a:cubicBezTo>
                  <a:pt x="82" y="1367"/>
                  <a:pt x="82" y="1367"/>
                  <a:pt x="83" y="1367"/>
                </a:cubicBezTo>
                <a:cubicBezTo>
                  <a:pt x="83" y="1367"/>
                  <a:pt x="83" y="1367"/>
                  <a:pt x="83" y="1367"/>
                </a:cubicBezTo>
                <a:cubicBezTo>
                  <a:pt x="84" y="1367"/>
                  <a:pt x="84" y="1367"/>
                  <a:pt x="84" y="1367"/>
                </a:cubicBezTo>
                <a:cubicBezTo>
                  <a:pt x="84" y="1367"/>
                  <a:pt x="85" y="1367"/>
                  <a:pt x="85" y="1367"/>
                </a:cubicBezTo>
                <a:cubicBezTo>
                  <a:pt x="85" y="1367"/>
                  <a:pt x="85" y="1367"/>
                  <a:pt x="85" y="1367"/>
                </a:cubicBezTo>
                <a:cubicBezTo>
                  <a:pt x="85" y="1367"/>
                  <a:pt x="86" y="1367"/>
                  <a:pt x="86" y="1367"/>
                </a:cubicBezTo>
                <a:cubicBezTo>
                  <a:pt x="86" y="1366"/>
                  <a:pt x="87" y="1366"/>
                  <a:pt x="88" y="1366"/>
                </a:cubicBezTo>
                <a:cubicBezTo>
                  <a:pt x="88" y="1366"/>
                  <a:pt x="88" y="1366"/>
                  <a:pt x="88" y="1366"/>
                </a:cubicBezTo>
                <a:cubicBezTo>
                  <a:pt x="89" y="1366"/>
                  <a:pt x="89" y="1366"/>
                  <a:pt x="89" y="1366"/>
                </a:cubicBezTo>
                <a:cubicBezTo>
                  <a:pt x="89" y="1365"/>
                  <a:pt x="89" y="1365"/>
                  <a:pt x="90" y="1365"/>
                </a:cubicBezTo>
                <a:cubicBezTo>
                  <a:pt x="90" y="1365"/>
                  <a:pt x="90" y="1365"/>
                  <a:pt x="90" y="1365"/>
                </a:cubicBezTo>
                <a:cubicBezTo>
                  <a:pt x="91" y="1365"/>
                  <a:pt x="91" y="1365"/>
                  <a:pt x="92" y="1364"/>
                </a:cubicBezTo>
                <a:cubicBezTo>
                  <a:pt x="92" y="1364"/>
                  <a:pt x="92" y="1364"/>
                  <a:pt x="93" y="1364"/>
                </a:cubicBezTo>
                <a:cubicBezTo>
                  <a:pt x="93" y="1364"/>
                  <a:pt x="93" y="1363"/>
                  <a:pt x="94" y="1363"/>
                </a:cubicBezTo>
                <a:cubicBezTo>
                  <a:pt x="94" y="1363"/>
                  <a:pt x="94" y="1363"/>
                  <a:pt x="94" y="1363"/>
                </a:cubicBezTo>
                <a:cubicBezTo>
                  <a:pt x="94" y="1363"/>
                  <a:pt x="94" y="1363"/>
                  <a:pt x="94" y="1363"/>
                </a:cubicBezTo>
                <a:cubicBezTo>
                  <a:pt x="94" y="1363"/>
                  <a:pt x="94" y="1363"/>
                  <a:pt x="94" y="1363"/>
                </a:cubicBezTo>
                <a:cubicBezTo>
                  <a:pt x="94" y="1363"/>
                  <a:pt x="95" y="1363"/>
                  <a:pt x="95" y="1363"/>
                </a:cubicBezTo>
                <a:cubicBezTo>
                  <a:pt x="95" y="1362"/>
                  <a:pt x="95" y="1362"/>
                  <a:pt x="95" y="1362"/>
                </a:cubicBezTo>
                <a:cubicBezTo>
                  <a:pt x="96" y="1362"/>
                  <a:pt x="96" y="1362"/>
                  <a:pt x="96" y="1361"/>
                </a:cubicBezTo>
                <a:cubicBezTo>
                  <a:pt x="97" y="1361"/>
                  <a:pt x="97" y="1361"/>
                  <a:pt x="97" y="1360"/>
                </a:cubicBezTo>
                <a:cubicBezTo>
                  <a:pt x="98" y="1360"/>
                  <a:pt x="98" y="1360"/>
                  <a:pt x="98" y="1360"/>
                </a:cubicBezTo>
                <a:cubicBezTo>
                  <a:pt x="98" y="1359"/>
                  <a:pt x="99" y="1359"/>
                  <a:pt x="99" y="1359"/>
                </a:cubicBezTo>
                <a:cubicBezTo>
                  <a:pt x="99" y="1359"/>
                  <a:pt x="99" y="1359"/>
                  <a:pt x="99" y="1359"/>
                </a:cubicBezTo>
                <a:cubicBezTo>
                  <a:pt x="99" y="1359"/>
                  <a:pt x="99" y="1359"/>
                  <a:pt x="100" y="1358"/>
                </a:cubicBezTo>
                <a:cubicBezTo>
                  <a:pt x="100" y="1358"/>
                  <a:pt x="100" y="1358"/>
                  <a:pt x="100" y="1357"/>
                </a:cubicBezTo>
                <a:cubicBezTo>
                  <a:pt x="101" y="1357"/>
                  <a:pt x="101" y="1357"/>
                  <a:pt x="102" y="1356"/>
                </a:cubicBezTo>
                <a:cubicBezTo>
                  <a:pt x="102" y="1356"/>
                  <a:pt x="102" y="1355"/>
                  <a:pt x="102" y="1355"/>
                </a:cubicBezTo>
                <a:cubicBezTo>
                  <a:pt x="102" y="1355"/>
                  <a:pt x="102" y="1355"/>
                  <a:pt x="102" y="1355"/>
                </a:cubicBezTo>
                <a:cubicBezTo>
                  <a:pt x="102" y="1355"/>
                  <a:pt x="102" y="1355"/>
                  <a:pt x="103" y="1355"/>
                </a:cubicBezTo>
                <a:cubicBezTo>
                  <a:pt x="103" y="1354"/>
                  <a:pt x="103" y="1354"/>
                  <a:pt x="103" y="1354"/>
                </a:cubicBezTo>
                <a:cubicBezTo>
                  <a:pt x="103" y="1354"/>
                  <a:pt x="103" y="1354"/>
                  <a:pt x="103" y="1353"/>
                </a:cubicBezTo>
                <a:cubicBezTo>
                  <a:pt x="327" y="1418"/>
                  <a:pt x="327" y="1418"/>
                  <a:pt x="327" y="1418"/>
                </a:cubicBezTo>
                <a:cubicBezTo>
                  <a:pt x="327" y="1419"/>
                  <a:pt x="327" y="1419"/>
                  <a:pt x="327" y="1420"/>
                </a:cubicBezTo>
                <a:cubicBezTo>
                  <a:pt x="327" y="1420"/>
                  <a:pt x="327" y="1420"/>
                  <a:pt x="327" y="1421"/>
                </a:cubicBezTo>
                <a:cubicBezTo>
                  <a:pt x="327" y="1421"/>
                  <a:pt x="327" y="1422"/>
                  <a:pt x="327" y="1423"/>
                </a:cubicBezTo>
                <a:cubicBezTo>
                  <a:pt x="327" y="1423"/>
                  <a:pt x="327" y="1423"/>
                  <a:pt x="327" y="1424"/>
                </a:cubicBezTo>
                <a:cubicBezTo>
                  <a:pt x="327" y="1424"/>
                  <a:pt x="327" y="1425"/>
                  <a:pt x="328" y="1425"/>
                </a:cubicBezTo>
                <a:cubicBezTo>
                  <a:pt x="328" y="1426"/>
                  <a:pt x="328" y="1426"/>
                  <a:pt x="328" y="1426"/>
                </a:cubicBezTo>
                <a:cubicBezTo>
                  <a:pt x="328" y="1426"/>
                  <a:pt x="328" y="1426"/>
                  <a:pt x="328" y="1427"/>
                </a:cubicBezTo>
                <a:cubicBezTo>
                  <a:pt x="328" y="1427"/>
                  <a:pt x="328" y="1428"/>
                  <a:pt x="328" y="1428"/>
                </a:cubicBezTo>
                <a:cubicBezTo>
                  <a:pt x="329" y="1429"/>
                  <a:pt x="329" y="1429"/>
                  <a:pt x="329" y="1430"/>
                </a:cubicBezTo>
                <a:cubicBezTo>
                  <a:pt x="329" y="1430"/>
                  <a:pt x="329" y="1430"/>
                  <a:pt x="329" y="1431"/>
                </a:cubicBezTo>
                <a:cubicBezTo>
                  <a:pt x="330" y="1431"/>
                  <a:pt x="330" y="1432"/>
                  <a:pt x="330" y="1432"/>
                </a:cubicBezTo>
                <a:cubicBezTo>
                  <a:pt x="330" y="1433"/>
                  <a:pt x="331" y="1433"/>
                  <a:pt x="331" y="1433"/>
                </a:cubicBezTo>
                <a:cubicBezTo>
                  <a:pt x="331" y="1434"/>
                  <a:pt x="331" y="1434"/>
                  <a:pt x="332" y="1435"/>
                </a:cubicBezTo>
                <a:cubicBezTo>
                  <a:pt x="332" y="1435"/>
                  <a:pt x="332" y="1436"/>
                  <a:pt x="332" y="1436"/>
                </a:cubicBezTo>
                <a:cubicBezTo>
                  <a:pt x="333" y="1436"/>
                  <a:pt x="333" y="1437"/>
                  <a:pt x="333" y="1437"/>
                </a:cubicBezTo>
                <a:cubicBezTo>
                  <a:pt x="334" y="1438"/>
                  <a:pt x="334" y="1438"/>
                  <a:pt x="334" y="1438"/>
                </a:cubicBezTo>
                <a:cubicBezTo>
                  <a:pt x="334" y="1439"/>
                  <a:pt x="335" y="1439"/>
                  <a:pt x="335" y="1439"/>
                </a:cubicBezTo>
                <a:cubicBezTo>
                  <a:pt x="335" y="1440"/>
                  <a:pt x="336" y="1440"/>
                  <a:pt x="336" y="1440"/>
                </a:cubicBezTo>
                <a:cubicBezTo>
                  <a:pt x="337" y="1441"/>
                  <a:pt x="337" y="1441"/>
                  <a:pt x="337" y="1441"/>
                </a:cubicBezTo>
                <a:cubicBezTo>
                  <a:pt x="338" y="1442"/>
                  <a:pt x="338" y="1442"/>
                  <a:pt x="338" y="1442"/>
                </a:cubicBezTo>
                <a:cubicBezTo>
                  <a:pt x="339" y="1443"/>
                  <a:pt x="339" y="1443"/>
                  <a:pt x="339" y="1443"/>
                </a:cubicBezTo>
                <a:cubicBezTo>
                  <a:pt x="340" y="1443"/>
                  <a:pt x="340" y="1444"/>
                  <a:pt x="341" y="1444"/>
                </a:cubicBezTo>
                <a:cubicBezTo>
                  <a:pt x="341" y="1444"/>
                  <a:pt x="341" y="1444"/>
                  <a:pt x="342" y="1445"/>
                </a:cubicBezTo>
                <a:cubicBezTo>
                  <a:pt x="342" y="1445"/>
                  <a:pt x="343" y="1445"/>
                  <a:pt x="343" y="1445"/>
                </a:cubicBezTo>
                <a:cubicBezTo>
                  <a:pt x="344" y="1446"/>
                  <a:pt x="344" y="1446"/>
                  <a:pt x="345" y="1446"/>
                </a:cubicBezTo>
                <a:cubicBezTo>
                  <a:pt x="345" y="1446"/>
                  <a:pt x="345" y="1446"/>
                  <a:pt x="346" y="1446"/>
                </a:cubicBezTo>
                <a:cubicBezTo>
                  <a:pt x="346" y="1447"/>
                  <a:pt x="347" y="1447"/>
                  <a:pt x="348" y="1447"/>
                </a:cubicBezTo>
                <a:cubicBezTo>
                  <a:pt x="348" y="1447"/>
                  <a:pt x="348" y="1447"/>
                  <a:pt x="348" y="1447"/>
                </a:cubicBezTo>
                <a:cubicBezTo>
                  <a:pt x="348" y="1447"/>
                  <a:pt x="349" y="1447"/>
                  <a:pt x="349" y="1447"/>
                </a:cubicBezTo>
                <a:cubicBezTo>
                  <a:pt x="349" y="1448"/>
                  <a:pt x="350" y="1448"/>
                  <a:pt x="351" y="1448"/>
                </a:cubicBezTo>
                <a:cubicBezTo>
                  <a:pt x="351" y="1448"/>
                  <a:pt x="351" y="1448"/>
                  <a:pt x="352" y="1448"/>
                </a:cubicBezTo>
                <a:cubicBezTo>
                  <a:pt x="352" y="1448"/>
                  <a:pt x="353" y="1448"/>
                  <a:pt x="353" y="1448"/>
                </a:cubicBezTo>
                <a:cubicBezTo>
                  <a:pt x="354" y="1448"/>
                  <a:pt x="354" y="1448"/>
                  <a:pt x="355" y="1448"/>
                </a:cubicBezTo>
                <a:cubicBezTo>
                  <a:pt x="355" y="1448"/>
                  <a:pt x="355" y="1448"/>
                  <a:pt x="356" y="1448"/>
                </a:cubicBezTo>
                <a:cubicBezTo>
                  <a:pt x="411" y="1674"/>
                  <a:pt x="411" y="1674"/>
                  <a:pt x="411" y="1674"/>
                </a:cubicBezTo>
                <a:cubicBezTo>
                  <a:pt x="411" y="1674"/>
                  <a:pt x="411" y="1674"/>
                  <a:pt x="411" y="1675"/>
                </a:cubicBezTo>
                <a:cubicBezTo>
                  <a:pt x="411" y="1675"/>
                  <a:pt x="411" y="1675"/>
                  <a:pt x="410" y="1675"/>
                </a:cubicBezTo>
                <a:cubicBezTo>
                  <a:pt x="410" y="1675"/>
                  <a:pt x="410" y="1675"/>
                  <a:pt x="410" y="1675"/>
                </a:cubicBezTo>
                <a:cubicBezTo>
                  <a:pt x="410" y="1675"/>
                  <a:pt x="410" y="1675"/>
                  <a:pt x="410" y="1675"/>
                </a:cubicBezTo>
                <a:cubicBezTo>
                  <a:pt x="409" y="1676"/>
                  <a:pt x="409" y="1676"/>
                  <a:pt x="409" y="1676"/>
                </a:cubicBezTo>
                <a:cubicBezTo>
                  <a:pt x="408" y="1676"/>
                  <a:pt x="408" y="1677"/>
                  <a:pt x="408" y="1677"/>
                </a:cubicBezTo>
                <a:cubicBezTo>
                  <a:pt x="407" y="1677"/>
                  <a:pt x="407" y="1678"/>
                  <a:pt x="407" y="1678"/>
                </a:cubicBezTo>
                <a:cubicBezTo>
                  <a:pt x="406" y="1678"/>
                  <a:pt x="406" y="1678"/>
                  <a:pt x="406" y="1679"/>
                </a:cubicBezTo>
                <a:cubicBezTo>
                  <a:pt x="406" y="1679"/>
                  <a:pt x="405" y="1679"/>
                  <a:pt x="405" y="1679"/>
                </a:cubicBezTo>
                <a:cubicBezTo>
                  <a:pt x="405" y="1679"/>
                  <a:pt x="405" y="1679"/>
                  <a:pt x="405" y="1679"/>
                </a:cubicBezTo>
                <a:cubicBezTo>
                  <a:pt x="405" y="1679"/>
                  <a:pt x="405" y="1680"/>
                  <a:pt x="404" y="1680"/>
                </a:cubicBezTo>
                <a:cubicBezTo>
                  <a:pt x="404" y="1680"/>
                  <a:pt x="404" y="1681"/>
                  <a:pt x="404" y="1681"/>
                </a:cubicBezTo>
                <a:cubicBezTo>
                  <a:pt x="403" y="1681"/>
                  <a:pt x="403" y="1682"/>
                  <a:pt x="402" y="1682"/>
                </a:cubicBezTo>
                <a:cubicBezTo>
                  <a:pt x="402" y="1683"/>
                  <a:pt x="402" y="1683"/>
                  <a:pt x="402" y="1683"/>
                </a:cubicBezTo>
                <a:cubicBezTo>
                  <a:pt x="402" y="1683"/>
                  <a:pt x="402" y="1683"/>
                  <a:pt x="402" y="1683"/>
                </a:cubicBezTo>
                <a:cubicBezTo>
                  <a:pt x="402" y="1683"/>
                  <a:pt x="401" y="1684"/>
                  <a:pt x="401" y="1684"/>
                </a:cubicBezTo>
                <a:cubicBezTo>
                  <a:pt x="401" y="1684"/>
                  <a:pt x="401" y="1684"/>
                  <a:pt x="401" y="1685"/>
                </a:cubicBezTo>
                <a:cubicBezTo>
                  <a:pt x="401" y="1685"/>
                  <a:pt x="400" y="1685"/>
                  <a:pt x="400" y="1686"/>
                </a:cubicBezTo>
                <a:cubicBezTo>
                  <a:pt x="400" y="1686"/>
                  <a:pt x="400" y="1687"/>
                  <a:pt x="399" y="1687"/>
                </a:cubicBezTo>
                <a:cubicBezTo>
                  <a:pt x="399" y="1687"/>
                  <a:pt x="399" y="1688"/>
                  <a:pt x="399" y="1688"/>
                </a:cubicBezTo>
                <a:cubicBezTo>
                  <a:pt x="399" y="1688"/>
                  <a:pt x="399" y="1689"/>
                  <a:pt x="399" y="1689"/>
                </a:cubicBezTo>
                <a:cubicBezTo>
                  <a:pt x="399" y="1689"/>
                  <a:pt x="399" y="1689"/>
                  <a:pt x="399" y="1689"/>
                </a:cubicBezTo>
                <a:cubicBezTo>
                  <a:pt x="398" y="1689"/>
                  <a:pt x="398" y="1689"/>
                  <a:pt x="398" y="1690"/>
                </a:cubicBezTo>
                <a:cubicBezTo>
                  <a:pt x="398" y="1690"/>
                  <a:pt x="398" y="1691"/>
                  <a:pt x="398" y="1691"/>
                </a:cubicBezTo>
                <a:cubicBezTo>
                  <a:pt x="398" y="1692"/>
                  <a:pt x="397" y="1692"/>
                  <a:pt x="397" y="1692"/>
                </a:cubicBezTo>
                <a:cubicBezTo>
                  <a:pt x="397" y="1692"/>
                  <a:pt x="397" y="1692"/>
                  <a:pt x="397" y="1692"/>
                </a:cubicBezTo>
                <a:cubicBezTo>
                  <a:pt x="397" y="1693"/>
                  <a:pt x="397" y="1693"/>
                  <a:pt x="397" y="1694"/>
                </a:cubicBezTo>
                <a:cubicBezTo>
                  <a:pt x="397" y="1694"/>
                  <a:pt x="397" y="1694"/>
                  <a:pt x="397" y="1694"/>
                </a:cubicBezTo>
                <a:cubicBezTo>
                  <a:pt x="397" y="1695"/>
                  <a:pt x="397" y="1695"/>
                  <a:pt x="397" y="1695"/>
                </a:cubicBezTo>
                <a:cubicBezTo>
                  <a:pt x="397" y="1696"/>
                  <a:pt x="396" y="1697"/>
                  <a:pt x="396" y="1697"/>
                </a:cubicBezTo>
                <a:cubicBezTo>
                  <a:pt x="396" y="1698"/>
                  <a:pt x="396" y="1698"/>
                  <a:pt x="396" y="1698"/>
                </a:cubicBezTo>
                <a:cubicBezTo>
                  <a:pt x="396" y="1699"/>
                  <a:pt x="396" y="1699"/>
                  <a:pt x="396" y="1700"/>
                </a:cubicBezTo>
                <a:cubicBezTo>
                  <a:pt x="396" y="1700"/>
                  <a:pt x="396" y="1700"/>
                  <a:pt x="396" y="1700"/>
                </a:cubicBezTo>
                <a:cubicBezTo>
                  <a:pt x="396" y="1701"/>
                  <a:pt x="396" y="1701"/>
                  <a:pt x="396" y="1701"/>
                </a:cubicBezTo>
                <a:cubicBezTo>
                  <a:pt x="396" y="1702"/>
                  <a:pt x="396" y="1702"/>
                  <a:pt x="396" y="1703"/>
                </a:cubicBezTo>
                <a:cubicBezTo>
                  <a:pt x="396" y="1703"/>
                  <a:pt x="396" y="1704"/>
                  <a:pt x="396" y="1704"/>
                </a:cubicBezTo>
                <a:cubicBezTo>
                  <a:pt x="397" y="1705"/>
                  <a:pt x="397" y="1705"/>
                  <a:pt x="397" y="1705"/>
                </a:cubicBezTo>
                <a:cubicBezTo>
                  <a:pt x="397" y="1705"/>
                  <a:pt x="397" y="1706"/>
                  <a:pt x="397" y="1706"/>
                </a:cubicBezTo>
                <a:cubicBezTo>
                  <a:pt x="397" y="1706"/>
                  <a:pt x="397" y="1707"/>
                  <a:pt x="397" y="1707"/>
                </a:cubicBezTo>
                <a:cubicBezTo>
                  <a:pt x="397" y="1707"/>
                  <a:pt x="397" y="1707"/>
                  <a:pt x="397" y="1708"/>
                </a:cubicBezTo>
                <a:cubicBezTo>
                  <a:pt x="397" y="1708"/>
                  <a:pt x="397" y="1708"/>
                  <a:pt x="397" y="1708"/>
                </a:cubicBezTo>
                <a:cubicBezTo>
                  <a:pt x="397" y="1709"/>
                  <a:pt x="398" y="1710"/>
                  <a:pt x="398" y="1710"/>
                </a:cubicBezTo>
                <a:cubicBezTo>
                  <a:pt x="398" y="1710"/>
                  <a:pt x="398" y="1711"/>
                  <a:pt x="398" y="1711"/>
                </a:cubicBezTo>
                <a:cubicBezTo>
                  <a:pt x="398" y="1711"/>
                  <a:pt x="398" y="1711"/>
                  <a:pt x="398" y="1711"/>
                </a:cubicBezTo>
                <a:cubicBezTo>
                  <a:pt x="399" y="1712"/>
                  <a:pt x="399" y="1712"/>
                  <a:pt x="399" y="1713"/>
                </a:cubicBezTo>
                <a:cubicBezTo>
                  <a:pt x="399" y="1713"/>
                  <a:pt x="399" y="1714"/>
                  <a:pt x="400" y="1714"/>
                </a:cubicBezTo>
                <a:cubicBezTo>
                  <a:pt x="400" y="1714"/>
                  <a:pt x="400" y="1714"/>
                  <a:pt x="400" y="1715"/>
                </a:cubicBezTo>
                <a:cubicBezTo>
                  <a:pt x="232" y="1876"/>
                  <a:pt x="232" y="1876"/>
                  <a:pt x="232" y="1876"/>
                </a:cubicBezTo>
                <a:cubicBezTo>
                  <a:pt x="232" y="1876"/>
                  <a:pt x="232" y="1876"/>
                  <a:pt x="232" y="1876"/>
                </a:cubicBezTo>
                <a:cubicBezTo>
                  <a:pt x="231" y="1875"/>
                  <a:pt x="231" y="1875"/>
                  <a:pt x="230" y="1875"/>
                </a:cubicBezTo>
                <a:cubicBezTo>
                  <a:pt x="230" y="1875"/>
                  <a:pt x="229" y="1874"/>
                  <a:pt x="229" y="1874"/>
                </a:cubicBezTo>
                <a:cubicBezTo>
                  <a:pt x="229" y="1874"/>
                  <a:pt x="229" y="1874"/>
                  <a:pt x="228" y="1874"/>
                </a:cubicBezTo>
                <a:cubicBezTo>
                  <a:pt x="228" y="1874"/>
                  <a:pt x="228" y="1874"/>
                  <a:pt x="228" y="1874"/>
                </a:cubicBezTo>
                <a:cubicBezTo>
                  <a:pt x="227" y="1873"/>
                  <a:pt x="226" y="1873"/>
                  <a:pt x="226" y="1873"/>
                </a:cubicBezTo>
                <a:cubicBezTo>
                  <a:pt x="226" y="1873"/>
                  <a:pt x="225" y="1873"/>
                  <a:pt x="225" y="1873"/>
                </a:cubicBezTo>
                <a:cubicBezTo>
                  <a:pt x="225" y="1873"/>
                  <a:pt x="225" y="1873"/>
                  <a:pt x="225" y="1873"/>
                </a:cubicBezTo>
                <a:cubicBezTo>
                  <a:pt x="224" y="1873"/>
                  <a:pt x="224" y="1872"/>
                  <a:pt x="223" y="1872"/>
                </a:cubicBezTo>
                <a:cubicBezTo>
                  <a:pt x="223" y="1872"/>
                  <a:pt x="223" y="1872"/>
                  <a:pt x="223" y="1872"/>
                </a:cubicBezTo>
                <a:cubicBezTo>
                  <a:pt x="222" y="1872"/>
                  <a:pt x="222" y="1872"/>
                  <a:pt x="222" y="1872"/>
                </a:cubicBezTo>
                <a:cubicBezTo>
                  <a:pt x="221" y="1872"/>
                  <a:pt x="221" y="1872"/>
                  <a:pt x="220" y="1872"/>
                </a:cubicBezTo>
                <a:cubicBezTo>
                  <a:pt x="220" y="1872"/>
                  <a:pt x="219" y="1872"/>
                  <a:pt x="219" y="1872"/>
                </a:cubicBezTo>
                <a:cubicBezTo>
                  <a:pt x="218" y="1872"/>
                  <a:pt x="218" y="1872"/>
                  <a:pt x="218" y="1872"/>
                </a:cubicBezTo>
                <a:cubicBezTo>
                  <a:pt x="218" y="1872"/>
                  <a:pt x="217" y="1872"/>
                  <a:pt x="217" y="1872"/>
                </a:cubicBezTo>
                <a:cubicBezTo>
                  <a:pt x="217" y="1872"/>
                  <a:pt x="217" y="1872"/>
                  <a:pt x="217" y="1872"/>
                </a:cubicBezTo>
                <a:cubicBezTo>
                  <a:pt x="217" y="1872"/>
                  <a:pt x="216" y="1872"/>
                  <a:pt x="216" y="1872"/>
                </a:cubicBezTo>
                <a:cubicBezTo>
                  <a:pt x="215" y="1872"/>
                  <a:pt x="215" y="1872"/>
                  <a:pt x="215" y="1872"/>
                </a:cubicBezTo>
                <a:cubicBezTo>
                  <a:pt x="214" y="1872"/>
                  <a:pt x="213" y="1872"/>
                  <a:pt x="213" y="1872"/>
                </a:cubicBezTo>
                <a:cubicBezTo>
                  <a:pt x="213" y="1872"/>
                  <a:pt x="212" y="1872"/>
                  <a:pt x="212" y="1872"/>
                </a:cubicBezTo>
                <a:cubicBezTo>
                  <a:pt x="212" y="1872"/>
                  <a:pt x="212" y="1872"/>
                  <a:pt x="211" y="1872"/>
                </a:cubicBezTo>
                <a:cubicBezTo>
                  <a:pt x="211" y="1872"/>
                  <a:pt x="210" y="1872"/>
                  <a:pt x="210" y="1872"/>
                </a:cubicBezTo>
                <a:cubicBezTo>
                  <a:pt x="210" y="1872"/>
                  <a:pt x="210" y="1872"/>
                  <a:pt x="210" y="1872"/>
                </a:cubicBezTo>
                <a:cubicBezTo>
                  <a:pt x="209" y="1873"/>
                  <a:pt x="209" y="1873"/>
                  <a:pt x="209" y="1873"/>
                </a:cubicBezTo>
                <a:cubicBezTo>
                  <a:pt x="208" y="1873"/>
                  <a:pt x="208" y="1873"/>
                  <a:pt x="207" y="1873"/>
                </a:cubicBezTo>
                <a:cubicBezTo>
                  <a:pt x="207" y="1873"/>
                  <a:pt x="207" y="1873"/>
                  <a:pt x="206" y="1874"/>
                </a:cubicBezTo>
                <a:cubicBezTo>
                  <a:pt x="206" y="1874"/>
                  <a:pt x="206" y="1874"/>
                  <a:pt x="206" y="1874"/>
                </a:cubicBezTo>
                <a:cubicBezTo>
                  <a:pt x="205" y="1874"/>
                  <a:pt x="205" y="1874"/>
                  <a:pt x="204" y="1874"/>
                </a:cubicBezTo>
                <a:cubicBezTo>
                  <a:pt x="204" y="1874"/>
                  <a:pt x="203" y="1875"/>
                  <a:pt x="203" y="1875"/>
                </a:cubicBezTo>
                <a:cubicBezTo>
                  <a:pt x="203" y="1875"/>
                  <a:pt x="202" y="1875"/>
                  <a:pt x="202" y="1876"/>
                </a:cubicBezTo>
                <a:cubicBezTo>
                  <a:pt x="202" y="1876"/>
                  <a:pt x="201" y="1876"/>
                  <a:pt x="201" y="1876"/>
                </a:cubicBezTo>
                <a:cubicBezTo>
                  <a:pt x="201" y="1876"/>
                  <a:pt x="201" y="1876"/>
                  <a:pt x="201" y="1876"/>
                </a:cubicBezTo>
                <a:cubicBezTo>
                  <a:pt x="201" y="1876"/>
                  <a:pt x="201" y="1876"/>
                  <a:pt x="201" y="1876"/>
                </a:cubicBezTo>
                <a:cubicBezTo>
                  <a:pt x="201" y="1876"/>
                  <a:pt x="201" y="1876"/>
                  <a:pt x="200" y="1876"/>
                </a:cubicBezTo>
                <a:cubicBezTo>
                  <a:pt x="200" y="1877"/>
                  <a:pt x="200" y="1877"/>
                  <a:pt x="199" y="1877"/>
                </a:cubicBezTo>
                <a:cubicBezTo>
                  <a:pt x="199" y="1877"/>
                  <a:pt x="199" y="1878"/>
                  <a:pt x="198" y="1878"/>
                </a:cubicBezTo>
                <a:cubicBezTo>
                  <a:pt x="198" y="1878"/>
                  <a:pt x="197" y="1879"/>
                  <a:pt x="197" y="1879"/>
                </a:cubicBezTo>
                <a:cubicBezTo>
                  <a:pt x="197" y="1879"/>
                  <a:pt x="197" y="1880"/>
                  <a:pt x="196" y="1880"/>
                </a:cubicBezTo>
                <a:cubicBezTo>
                  <a:pt x="196" y="1880"/>
                  <a:pt x="196" y="1880"/>
                  <a:pt x="196" y="1880"/>
                </a:cubicBezTo>
                <a:cubicBezTo>
                  <a:pt x="196" y="1880"/>
                  <a:pt x="196" y="1880"/>
                  <a:pt x="196" y="1880"/>
                </a:cubicBezTo>
                <a:cubicBezTo>
                  <a:pt x="196" y="1880"/>
                  <a:pt x="195" y="1881"/>
                  <a:pt x="195" y="1881"/>
                </a:cubicBezTo>
                <a:cubicBezTo>
                  <a:pt x="195" y="1881"/>
                  <a:pt x="194" y="1882"/>
                  <a:pt x="194" y="1882"/>
                </a:cubicBezTo>
                <a:cubicBezTo>
                  <a:pt x="194" y="1882"/>
                  <a:pt x="193" y="1883"/>
                  <a:pt x="193" y="1883"/>
                </a:cubicBezTo>
                <a:cubicBezTo>
                  <a:pt x="193" y="1884"/>
                  <a:pt x="193" y="1884"/>
                  <a:pt x="192" y="1884"/>
                </a:cubicBezTo>
                <a:cubicBezTo>
                  <a:pt x="192" y="1884"/>
                  <a:pt x="192" y="1884"/>
                  <a:pt x="192" y="1884"/>
                </a:cubicBezTo>
                <a:cubicBezTo>
                  <a:pt x="192" y="1884"/>
                  <a:pt x="192" y="1885"/>
                  <a:pt x="192" y="1885"/>
                </a:cubicBezTo>
                <a:cubicBezTo>
                  <a:pt x="192" y="1885"/>
                  <a:pt x="192" y="1885"/>
                  <a:pt x="191" y="1886"/>
                </a:cubicBezTo>
                <a:cubicBezTo>
                  <a:pt x="191" y="1886"/>
                  <a:pt x="191" y="1886"/>
                  <a:pt x="191" y="1886"/>
                </a:cubicBezTo>
                <a:cubicBezTo>
                  <a:pt x="0" y="1830"/>
                  <a:pt x="0" y="1830"/>
                  <a:pt x="0" y="1830"/>
                </a:cubicBezTo>
                <a:cubicBezTo>
                  <a:pt x="0" y="1847"/>
                  <a:pt x="0" y="1847"/>
                  <a:pt x="0" y="1847"/>
                </a:cubicBezTo>
                <a:cubicBezTo>
                  <a:pt x="187" y="1901"/>
                  <a:pt x="187" y="1901"/>
                  <a:pt x="187" y="1901"/>
                </a:cubicBezTo>
                <a:cubicBezTo>
                  <a:pt x="187" y="1901"/>
                  <a:pt x="187" y="1901"/>
                  <a:pt x="187" y="1901"/>
                </a:cubicBezTo>
                <a:cubicBezTo>
                  <a:pt x="187" y="1902"/>
                  <a:pt x="187" y="1902"/>
                  <a:pt x="187" y="1902"/>
                </a:cubicBezTo>
                <a:cubicBezTo>
                  <a:pt x="187" y="1903"/>
                  <a:pt x="187" y="1903"/>
                  <a:pt x="187" y="1904"/>
                </a:cubicBezTo>
                <a:cubicBezTo>
                  <a:pt x="187" y="1904"/>
                  <a:pt x="187" y="1905"/>
                  <a:pt x="187" y="1905"/>
                </a:cubicBezTo>
                <a:cubicBezTo>
                  <a:pt x="187" y="1906"/>
                  <a:pt x="187" y="1906"/>
                  <a:pt x="187" y="1906"/>
                </a:cubicBezTo>
                <a:cubicBezTo>
                  <a:pt x="187" y="1906"/>
                  <a:pt x="187" y="1907"/>
                  <a:pt x="187" y="1907"/>
                </a:cubicBezTo>
                <a:cubicBezTo>
                  <a:pt x="187" y="1907"/>
                  <a:pt x="188" y="1908"/>
                  <a:pt x="188" y="1908"/>
                </a:cubicBezTo>
                <a:cubicBezTo>
                  <a:pt x="188" y="1908"/>
                  <a:pt x="188" y="1909"/>
                  <a:pt x="188" y="1909"/>
                </a:cubicBezTo>
                <a:cubicBezTo>
                  <a:pt x="188" y="1909"/>
                  <a:pt x="188" y="1909"/>
                  <a:pt x="188" y="1909"/>
                </a:cubicBezTo>
                <a:cubicBezTo>
                  <a:pt x="188" y="1910"/>
                  <a:pt x="188" y="1911"/>
                  <a:pt x="188" y="1911"/>
                </a:cubicBezTo>
                <a:cubicBezTo>
                  <a:pt x="189" y="1911"/>
                  <a:pt x="189" y="1912"/>
                  <a:pt x="189" y="1912"/>
                </a:cubicBezTo>
                <a:cubicBezTo>
                  <a:pt x="189" y="1912"/>
                  <a:pt x="189" y="1912"/>
                  <a:pt x="189" y="1913"/>
                </a:cubicBezTo>
                <a:cubicBezTo>
                  <a:pt x="189" y="1913"/>
                  <a:pt x="189" y="1913"/>
                  <a:pt x="190" y="1914"/>
                </a:cubicBezTo>
                <a:cubicBezTo>
                  <a:pt x="190" y="1914"/>
                  <a:pt x="190" y="1915"/>
                  <a:pt x="190" y="1915"/>
                </a:cubicBezTo>
                <a:cubicBezTo>
                  <a:pt x="190" y="1916"/>
                  <a:pt x="191" y="1916"/>
                  <a:pt x="191" y="1916"/>
                </a:cubicBezTo>
                <a:cubicBezTo>
                  <a:pt x="191" y="1917"/>
                  <a:pt x="191" y="1917"/>
                  <a:pt x="191" y="1917"/>
                </a:cubicBezTo>
                <a:cubicBezTo>
                  <a:pt x="191" y="1917"/>
                  <a:pt x="192" y="1918"/>
                  <a:pt x="192" y="1918"/>
                </a:cubicBezTo>
                <a:cubicBezTo>
                  <a:pt x="192" y="1918"/>
                  <a:pt x="192" y="1918"/>
                  <a:pt x="192" y="1918"/>
                </a:cubicBezTo>
                <a:cubicBezTo>
                  <a:pt x="192" y="1918"/>
                  <a:pt x="192" y="1918"/>
                  <a:pt x="192" y="1919"/>
                </a:cubicBezTo>
                <a:cubicBezTo>
                  <a:pt x="193" y="1919"/>
                  <a:pt x="193" y="1920"/>
                  <a:pt x="193" y="1920"/>
                </a:cubicBezTo>
                <a:cubicBezTo>
                  <a:pt x="194" y="1920"/>
                  <a:pt x="194" y="1921"/>
                  <a:pt x="194" y="1921"/>
                </a:cubicBezTo>
                <a:cubicBezTo>
                  <a:pt x="194" y="1921"/>
                  <a:pt x="195" y="1922"/>
                  <a:pt x="195" y="1922"/>
                </a:cubicBezTo>
                <a:cubicBezTo>
                  <a:pt x="195" y="1922"/>
                  <a:pt x="195" y="1922"/>
                  <a:pt x="195" y="1922"/>
                </a:cubicBezTo>
                <a:cubicBezTo>
                  <a:pt x="195" y="1922"/>
                  <a:pt x="195" y="1922"/>
                  <a:pt x="195" y="1922"/>
                </a:cubicBezTo>
                <a:cubicBezTo>
                  <a:pt x="196" y="1923"/>
                  <a:pt x="196" y="1923"/>
                  <a:pt x="196" y="1923"/>
                </a:cubicBezTo>
                <a:cubicBezTo>
                  <a:pt x="196" y="1923"/>
                  <a:pt x="197" y="1923"/>
                  <a:pt x="197" y="1924"/>
                </a:cubicBezTo>
                <a:cubicBezTo>
                  <a:pt x="197" y="1924"/>
                  <a:pt x="197" y="1924"/>
                  <a:pt x="197" y="1924"/>
                </a:cubicBezTo>
                <a:cubicBezTo>
                  <a:pt x="198" y="1924"/>
                  <a:pt x="198" y="1925"/>
                  <a:pt x="199" y="1925"/>
                </a:cubicBezTo>
                <a:cubicBezTo>
                  <a:pt x="199" y="1925"/>
                  <a:pt x="199" y="1926"/>
                  <a:pt x="199" y="1926"/>
                </a:cubicBezTo>
                <a:cubicBezTo>
                  <a:pt x="200" y="1926"/>
                  <a:pt x="200" y="1926"/>
                  <a:pt x="200" y="1926"/>
                </a:cubicBezTo>
                <a:cubicBezTo>
                  <a:pt x="200" y="1926"/>
                  <a:pt x="200" y="1926"/>
                  <a:pt x="200" y="1926"/>
                </a:cubicBezTo>
                <a:cubicBezTo>
                  <a:pt x="200" y="1926"/>
                  <a:pt x="201" y="1927"/>
                  <a:pt x="201" y="1927"/>
                </a:cubicBezTo>
                <a:cubicBezTo>
                  <a:pt x="201" y="1927"/>
                  <a:pt x="201" y="1927"/>
                  <a:pt x="201" y="1927"/>
                </a:cubicBezTo>
                <a:cubicBezTo>
                  <a:pt x="201" y="1927"/>
                  <a:pt x="202" y="1927"/>
                  <a:pt x="202" y="1927"/>
                </a:cubicBezTo>
                <a:cubicBezTo>
                  <a:pt x="202" y="1928"/>
                  <a:pt x="203" y="1928"/>
                  <a:pt x="203" y="1928"/>
                </a:cubicBezTo>
                <a:cubicBezTo>
                  <a:pt x="204" y="1928"/>
                  <a:pt x="204" y="1928"/>
                  <a:pt x="204" y="1928"/>
                </a:cubicBezTo>
                <a:cubicBezTo>
                  <a:pt x="204" y="1929"/>
                  <a:pt x="204" y="1929"/>
                  <a:pt x="205" y="1929"/>
                </a:cubicBezTo>
                <a:cubicBezTo>
                  <a:pt x="205" y="1929"/>
                  <a:pt x="205" y="1929"/>
                  <a:pt x="205" y="1929"/>
                </a:cubicBezTo>
                <a:cubicBezTo>
                  <a:pt x="205" y="1929"/>
                  <a:pt x="206" y="1929"/>
                  <a:pt x="206" y="1929"/>
                </a:cubicBezTo>
                <a:cubicBezTo>
                  <a:pt x="207" y="1930"/>
                  <a:pt x="207" y="1930"/>
                  <a:pt x="208" y="1930"/>
                </a:cubicBezTo>
                <a:cubicBezTo>
                  <a:pt x="208" y="1930"/>
                  <a:pt x="208" y="1930"/>
                  <a:pt x="208" y="1930"/>
                </a:cubicBezTo>
                <a:cubicBezTo>
                  <a:pt x="209" y="1930"/>
                  <a:pt x="209" y="1930"/>
                  <a:pt x="209" y="1930"/>
                </a:cubicBezTo>
                <a:cubicBezTo>
                  <a:pt x="209" y="1930"/>
                  <a:pt x="209" y="1930"/>
                  <a:pt x="209" y="1930"/>
                </a:cubicBezTo>
                <a:cubicBezTo>
                  <a:pt x="210" y="1930"/>
                  <a:pt x="210" y="1931"/>
                  <a:pt x="210" y="1931"/>
                </a:cubicBezTo>
                <a:cubicBezTo>
                  <a:pt x="210" y="1931"/>
                  <a:pt x="211" y="1931"/>
                  <a:pt x="211" y="1931"/>
                </a:cubicBezTo>
                <a:cubicBezTo>
                  <a:pt x="211" y="1931"/>
                  <a:pt x="211" y="1931"/>
                  <a:pt x="212" y="1931"/>
                </a:cubicBezTo>
                <a:cubicBezTo>
                  <a:pt x="212" y="1931"/>
                  <a:pt x="212" y="1931"/>
                  <a:pt x="212" y="1931"/>
                </a:cubicBezTo>
                <a:cubicBezTo>
                  <a:pt x="212" y="1931"/>
                  <a:pt x="213" y="1931"/>
                  <a:pt x="213" y="1931"/>
                </a:cubicBezTo>
                <a:cubicBezTo>
                  <a:pt x="214" y="1931"/>
                  <a:pt x="214" y="1931"/>
                  <a:pt x="215" y="1931"/>
                </a:cubicBezTo>
                <a:cubicBezTo>
                  <a:pt x="215" y="1931"/>
                  <a:pt x="215" y="1931"/>
                  <a:pt x="216" y="1931"/>
                </a:cubicBezTo>
                <a:cubicBezTo>
                  <a:pt x="216" y="1931"/>
                  <a:pt x="216" y="1931"/>
                  <a:pt x="216" y="1931"/>
                </a:cubicBezTo>
                <a:cubicBezTo>
                  <a:pt x="272" y="2157"/>
                  <a:pt x="272" y="2157"/>
                  <a:pt x="272" y="2157"/>
                </a:cubicBezTo>
                <a:cubicBezTo>
                  <a:pt x="272" y="2157"/>
                  <a:pt x="271" y="2157"/>
                  <a:pt x="271" y="2157"/>
                </a:cubicBezTo>
                <a:cubicBezTo>
                  <a:pt x="271" y="2158"/>
                  <a:pt x="271" y="2158"/>
                  <a:pt x="270" y="2158"/>
                </a:cubicBezTo>
                <a:cubicBezTo>
                  <a:pt x="270" y="2158"/>
                  <a:pt x="270" y="2158"/>
                  <a:pt x="270" y="2158"/>
                </a:cubicBezTo>
                <a:cubicBezTo>
                  <a:pt x="270" y="2158"/>
                  <a:pt x="270" y="2158"/>
                  <a:pt x="270" y="2158"/>
                </a:cubicBezTo>
                <a:cubicBezTo>
                  <a:pt x="270" y="2158"/>
                  <a:pt x="269" y="2159"/>
                  <a:pt x="269" y="2159"/>
                </a:cubicBezTo>
                <a:cubicBezTo>
                  <a:pt x="268" y="2159"/>
                  <a:pt x="268" y="2160"/>
                  <a:pt x="268" y="2160"/>
                </a:cubicBezTo>
                <a:cubicBezTo>
                  <a:pt x="267" y="2160"/>
                  <a:pt x="267" y="2160"/>
                  <a:pt x="267" y="2161"/>
                </a:cubicBezTo>
                <a:cubicBezTo>
                  <a:pt x="266" y="2161"/>
                  <a:pt x="266" y="2161"/>
                  <a:pt x="266" y="2162"/>
                </a:cubicBezTo>
                <a:cubicBezTo>
                  <a:pt x="266" y="2162"/>
                  <a:pt x="266" y="2162"/>
                  <a:pt x="265" y="2162"/>
                </a:cubicBezTo>
                <a:cubicBezTo>
                  <a:pt x="265" y="2162"/>
                  <a:pt x="265" y="2162"/>
                  <a:pt x="265" y="2162"/>
                </a:cubicBezTo>
                <a:cubicBezTo>
                  <a:pt x="265" y="2162"/>
                  <a:pt x="265" y="2163"/>
                  <a:pt x="264" y="2163"/>
                </a:cubicBezTo>
                <a:cubicBezTo>
                  <a:pt x="264" y="2163"/>
                  <a:pt x="264" y="2163"/>
                  <a:pt x="264" y="2164"/>
                </a:cubicBezTo>
                <a:cubicBezTo>
                  <a:pt x="263" y="2164"/>
                  <a:pt x="263" y="2165"/>
                  <a:pt x="263" y="2165"/>
                </a:cubicBezTo>
                <a:cubicBezTo>
                  <a:pt x="262" y="2165"/>
                  <a:pt x="262" y="2166"/>
                  <a:pt x="262" y="2166"/>
                </a:cubicBezTo>
                <a:cubicBezTo>
                  <a:pt x="262" y="2166"/>
                  <a:pt x="262" y="2166"/>
                  <a:pt x="262" y="2166"/>
                </a:cubicBezTo>
                <a:cubicBezTo>
                  <a:pt x="262" y="2166"/>
                  <a:pt x="262" y="2166"/>
                  <a:pt x="261" y="2166"/>
                </a:cubicBezTo>
                <a:cubicBezTo>
                  <a:pt x="261" y="2167"/>
                  <a:pt x="261" y="2167"/>
                  <a:pt x="261" y="2167"/>
                </a:cubicBezTo>
                <a:cubicBezTo>
                  <a:pt x="261" y="2168"/>
                  <a:pt x="260" y="2168"/>
                  <a:pt x="260" y="2168"/>
                </a:cubicBezTo>
                <a:cubicBezTo>
                  <a:pt x="260" y="2169"/>
                  <a:pt x="260" y="2169"/>
                  <a:pt x="259" y="2170"/>
                </a:cubicBezTo>
                <a:cubicBezTo>
                  <a:pt x="259" y="2170"/>
                  <a:pt x="259" y="2171"/>
                  <a:pt x="259" y="2171"/>
                </a:cubicBezTo>
                <a:cubicBezTo>
                  <a:pt x="259" y="2171"/>
                  <a:pt x="259" y="2172"/>
                  <a:pt x="259" y="2172"/>
                </a:cubicBezTo>
                <a:cubicBezTo>
                  <a:pt x="259" y="2172"/>
                  <a:pt x="258" y="2172"/>
                  <a:pt x="258" y="2173"/>
                </a:cubicBezTo>
                <a:cubicBezTo>
                  <a:pt x="258" y="2173"/>
                  <a:pt x="258" y="2174"/>
                  <a:pt x="258" y="2174"/>
                </a:cubicBezTo>
                <a:cubicBezTo>
                  <a:pt x="258" y="2174"/>
                  <a:pt x="258" y="2175"/>
                  <a:pt x="257" y="2175"/>
                </a:cubicBezTo>
                <a:cubicBezTo>
                  <a:pt x="257" y="2175"/>
                  <a:pt x="257" y="2175"/>
                  <a:pt x="257" y="2175"/>
                </a:cubicBezTo>
                <a:cubicBezTo>
                  <a:pt x="257" y="2176"/>
                  <a:pt x="257" y="2176"/>
                  <a:pt x="257" y="2177"/>
                </a:cubicBezTo>
                <a:cubicBezTo>
                  <a:pt x="257" y="2177"/>
                  <a:pt x="257" y="2177"/>
                  <a:pt x="257" y="2177"/>
                </a:cubicBezTo>
                <a:cubicBezTo>
                  <a:pt x="257" y="2178"/>
                  <a:pt x="257" y="2178"/>
                  <a:pt x="257" y="2178"/>
                </a:cubicBezTo>
                <a:cubicBezTo>
                  <a:pt x="257" y="2179"/>
                  <a:pt x="257" y="2179"/>
                  <a:pt x="257" y="2180"/>
                </a:cubicBezTo>
                <a:cubicBezTo>
                  <a:pt x="256" y="2180"/>
                  <a:pt x="256" y="2181"/>
                  <a:pt x="256" y="2181"/>
                </a:cubicBezTo>
                <a:cubicBezTo>
                  <a:pt x="256" y="2182"/>
                  <a:pt x="256" y="2182"/>
                  <a:pt x="256" y="2182"/>
                </a:cubicBezTo>
                <a:cubicBezTo>
                  <a:pt x="256" y="2183"/>
                  <a:pt x="256" y="2183"/>
                  <a:pt x="256" y="2183"/>
                </a:cubicBezTo>
                <a:cubicBezTo>
                  <a:pt x="256" y="2183"/>
                  <a:pt x="256" y="2184"/>
                  <a:pt x="256" y="2184"/>
                </a:cubicBezTo>
                <a:cubicBezTo>
                  <a:pt x="256" y="2185"/>
                  <a:pt x="256" y="2185"/>
                  <a:pt x="256" y="2185"/>
                </a:cubicBezTo>
                <a:cubicBezTo>
                  <a:pt x="256" y="2186"/>
                  <a:pt x="256" y="2187"/>
                  <a:pt x="257" y="2187"/>
                </a:cubicBezTo>
                <a:cubicBezTo>
                  <a:pt x="257" y="2187"/>
                  <a:pt x="257" y="2188"/>
                  <a:pt x="257" y="2188"/>
                </a:cubicBezTo>
                <a:cubicBezTo>
                  <a:pt x="257" y="2188"/>
                  <a:pt x="257" y="2188"/>
                  <a:pt x="257" y="2189"/>
                </a:cubicBezTo>
                <a:cubicBezTo>
                  <a:pt x="257" y="2189"/>
                  <a:pt x="257" y="2190"/>
                  <a:pt x="257" y="2190"/>
                </a:cubicBezTo>
                <a:cubicBezTo>
                  <a:pt x="257" y="2190"/>
                  <a:pt x="257" y="2190"/>
                  <a:pt x="257" y="2190"/>
                </a:cubicBezTo>
                <a:cubicBezTo>
                  <a:pt x="257" y="2191"/>
                  <a:pt x="257" y="2191"/>
                  <a:pt x="257" y="2191"/>
                </a:cubicBezTo>
                <a:cubicBezTo>
                  <a:pt x="258" y="2192"/>
                  <a:pt x="258" y="2192"/>
                  <a:pt x="258" y="2193"/>
                </a:cubicBezTo>
                <a:cubicBezTo>
                  <a:pt x="258" y="2193"/>
                  <a:pt x="258" y="2193"/>
                  <a:pt x="258" y="2194"/>
                </a:cubicBezTo>
                <a:cubicBezTo>
                  <a:pt x="258" y="2194"/>
                  <a:pt x="258" y="2194"/>
                  <a:pt x="258" y="2194"/>
                </a:cubicBezTo>
                <a:cubicBezTo>
                  <a:pt x="259" y="2195"/>
                  <a:pt x="259" y="2195"/>
                  <a:pt x="259" y="2196"/>
                </a:cubicBezTo>
                <a:cubicBezTo>
                  <a:pt x="259" y="2196"/>
                  <a:pt x="259" y="2197"/>
                  <a:pt x="260" y="2197"/>
                </a:cubicBezTo>
                <a:cubicBezTo>
                  <a:pt x="260" y="2197"/>
                  <a:pt x="260" y="2197"/>
                  <a:pt x="260" y="2197"/>
                </a:cubicBezTo>
                <a:cubicBezTo>
                  <a:pt x="92" y="2359"/>
                  <a:pt x="92" y="2359"/>
                  <a:pt x="92" y="2359"/>
                </a:cubicBezTo>
                <a:cubicBezTo>
                  <a:pt x="92" y="2359"/>
                  <a:pt x="92" y="2358"/>
                  <a:pt x="92" y="2358"/>
                </a:cubicBezTo>
                <a:cubicBezTo>
                  <a:pt x="91" y="2358"/>
                  <a:pt x="91" y="2358"/>
                  <a:pt x="90" y="2358"/>
                </a:cubicBezTo>
                <a:cubicBezTo>
                  <a:pt x="90" y="2357"/>
                  <a:pt x="89" y="2357"/>
                  <a:pt x="89" y="2357"/>
                </a:cubicBezTo>
                <a:cubicBezTo>
                  <a:pt x="89" y="2357"/>
                  <a:pt x="89" y="2357"/>
                  <a:pt x="88" y="2357"/>
                </a:cubicBezTo>
                <a:cubicBezTo>
                  <a:pt x="88" y="2357"/>
                  <a:pt x="88" y="2357"/>
                  <a:pt x="88" y="2356"/>
                </a:cubicBezTo>
                <a:cubicBezTo>
                  <a:pt x="87" y="2356"/>
                  <a:pt x="87" y="2356"/>
                  <a:pt x="86" y="2356"/>
                </a:cubicBezTo>
                <a:cubicBezTo>
                  <a:pt x="86" y="2356"/>
                  <a:pt x="85" y="2356"/>
                  <a:pt x="85" y="2356"/>
                </a:cubicBezTo>
                <a:cubicBezTo>
                  <a:pt x="85" y="2356"/>
                  <a:pt x="85" y="2356"/>
                  <a:pt x="85" y="2356"/>
                </a:cubicBezTo>
                <a:cubicBezTo>
                  <a:pt x="84" y="2355"/>
                  <a:pt x="84" y="2355"/>
                  <a:pt x="83" y="2355"/>
                </a:cubicBezTo>
                <a:cubicBezTo>
                  <a:pt x="83" y="2355"/>
                  <a:pt x="83" y="2355"/>
                  <a:pt x="83" y="2355"/>
                </a:cubicBezTo>
                <a:cubicBezTo>
                  <a:pt x="83" y="2355"/>
                  <a:pt x="82" y="2355"/>
                  <a:pt x="82" y="2355"/>
                </a:cubicBezTo>
                <a:cubicBezTo>
                  <a:pt x="81" y="2355"/>
                  <a:pt x="81" y="2355"/>
                  <a:pt x="80" y="2355"/>
                </a:cubicBezTo>
                <a:cubicBezTo>
                  <a:pt x="80" y="2355"/>
                  <a:pt x="79" y="2355"/>
                  <a:pt x="79" y="2355"/>
                </a:cubicBezTo>
                <a:cubicBezTo>
                  <a:pt x="79" y="2355"/>
                  <a:pt x="78" y="2354"/>
                  <a:pt x="78" y="2354"/>
                </a:cubicBezTo>
                <a:cubicBezTo>
                  <a:pt x="78" y="2354"/>
                  <a:pt x="77" y="2354"/>
                  <a:pt x="77" y="2354"/>
                </a:cubicBezTo>
                <a:cubicBezTo>
                  <a:pt x="77" y="2354"/>
                  <a:pt x="76" y="2354"/>
                  <a:pt x="76" y="2354"/>
                </a:cubicBezTo>
                <a:cubicBezTo>
                  <a:pt x="76" y="2354"/>
                  <a:pt x="75" y="2355"/>
                  <a:pt x="75" y="2355"/>
                </a:cubicBezTo>
                <a:cubicBezTo>
                  <a:pt x="74" y="2355"/>
                  <a:pt x="74" y="2355"/>
                  <a:pt x="73" y="2355"/>
                </a:cubicBezTo>
                <a:cubicBezTo>
                  <a:pt x="73" y="2355"/>
                  <a:pt x="72" y="2355"/>
                  <a:pt x="72" y="2355"/>
                </a:cubicBezTo>
                <a:cubicBezTo>
                  <a:pt x="72" y="2355"/>
                  <a:pt x="72" y="2355"/>
                  <a:pt x="71" y="2355"/>
                </a:cubicBezTo>
                <a:cubicBezTo>
                  <a:pt x="71" y="2355"/>
                  <a:pt x="70" y="2355"/>
                  <a:pt x="70" y="2355"/>
                </a:cubicBezTo>
                <a:cubicBezTo>
                  <a:pt x="70" y="2355"/>
                  <a:pt x="70" y="2355"/>
                  <a:pt x="70" y="2355"/>
                </a:cubicBezTo>
                <a:cubicBezTo>
                  <a:pt x="69" y="2355"/>
                  <a:pt x="69" y="2355"/>
                  <a:pt x="69" y="2356"/>
                </a:cubicBezTo>
                <a:cubicBezTo>
                  <a:pt x="68" y="2356"/>
                  <a:pt x="68" y="2356"/>
                  <a:pt x="67" y="2356"/>
                </a:cubicBezTo>
                <a:cubicBezTo>
                  <a:pt x="67" y="2356"/>
                  <a:pt x="67" y="2356"/>
                  <a:pt x="66" y="2356"/>
                </a:cubicBezTo>
                <a:cubicBezTo>
                  <a:pt x="66" y="2356"/>
                  <a:pt x="66" y="2357"/>
                  <a:pt x="66" y="2357"/>
                </a:cubicBezTo>
                <a:cubicBezTo>
                  <a:pt x="65" y="2357"/>
                  <a:pt x="65" y="2357"/>
                  <a:pt x="65" y="2357"/>
                </a:cubicBezTo>
                <a:cubicBezTo>
                  <a:pt x="64" y="2357"/>
                  <a:pt x="64" y="2358"/>
                  <a:pt x="63" y="2358"/>
                </a:cubicBezTo>
                <a:cubicBezTo>
                  <a:pt x="63" y="2358"/>
                  <a:pt x="62" y="2358"/>
                  <a:pt x="62" y="2358"/>
                </a:cubicBezTo>
                <a:cubicBezTo>
                  <a:pt x="62" y="2359"/>
                  <a:pt x="61" y="2359"/>
                  <a:pt x="61" y="2359"/>
                </a:cubicBezTo>
                <a:cubicBezTo>
                  <a:pt x="61" y="2359"/>
                  <a:pt x="61" y="2359"/>
                  <a:pt x="61" y="2359"/>
                </a:cubicBezTo>
                <a:cubicBezTo>
                  <a:pt x="61" y="2359"/>
                  <a:pt x="61" y="2359"/>
                  <a:pt x="61" y="2359"/>
                </a:cubicBezTo>
                <a:cubicBezTo>
                  <a:pt x="60" y="2360"/>
                  <a:pt x="60" y="2360"/>
                  <a:pt x="60" y="2360"/>
                </a:cubicBezTo>
                <a:cubicBezTo>
                  <a:pt x="59" y="2360"/>
                  <a:pt x="59" y="2361"/>
                  <a:pt x="58" y="2361"/>
                </a:cubicBezTo>
                <a:cubicBezTo>
                  <a:pt x="58" y="2361"/>
                  <a:pt x="58" y="2362"/>
                  <a:pt x="57" y="2362"/>
                </a:cubicBezTo>
                <a:cubicBezTo>
                  <a:pt x="57" y="2362"/>
                  <a:pt x="57" y="2362"/>
                  <a:pt x="56" y="2363"/>
                </a:cubicBezTo>
                <a:cubicBezTo>
                  <a:pt x="56" y="2363"/>
                  <a:pt x="56" y="2363"/>
                  <a:pt x="56" y="2363"/>
                </a:cubicBezTo>
                <a:cubicBezTo>
                  <a:pt x="56" y="2363"/>
                  <a:pt x="56" y="2363"/>
                  <a:pt x="56" y="2363"/>
                </a:cubicBezTo>
                <a:cubicBezTo>
                  <a:pt x="56" y="2363"/>
                  <a:pt x="55" y="2364"/>
                  <a:pt x="55" y="2364"/>
                </a:cubicBezTo>
                <a:cubicBezTo>
                  <a:pt x="55" y="2364"/>
                  <a:pt x="55" y="2364"/>
                  <a:pt x="54" y="2365"/>
                </a:cubicBezTo>
                <a:cubicBezTo>
                  <a:pt x="54" y="2365"/>
                  <a:pt x="54" y="2366"/>
                  <a:pt x="53" y="2366"/>
                </a:cubicBezTo>
                <a:cubicBezTo>
                  <a:pt x="53" y="2366"/>
                  <a:pt x="53" y="2367"/>
                  <a:pt x="53" y="2367"/>
                </a:cubicBezTo>
                <a:cubicBezTo>
                  <a:pt x="52" y="2367"/>
                  <a:pt x="52" y="2367"/>
                  <a:pt x="52" y="2367"/>
                </a:cubicBezTo>
                <a:cubicBezTo>
                  <a:pt x="52" y="2367"/>
                  <a:pt x="52" y="2367"/>
                  <a:pt x="52" y="2368"/>
                </a:cubicBezTo>
                <a:cubicBezTo>
                  <a:pt x="52" y="2368"/>
                  <a:pt x="52" y="2368"/>
                  <a:pt x="52" y="2368"/>
                </a:cubicBezTo>
                <a:cubicBezTo>
                  <a:pt x="51" y="2369"/>
                  <a:pt x="51" y="2369"/>
                  <a:pt x="51" y="2369"/>
                </a:cubicBezTo>
                <a:cubicBezTo>
                  <a:pt x="0" y="2354"/>
                  <a:pt x="0" y="2354"/>
                  <a:pt x="0" y="2354"/>
                </a:cubicBezTo>
                <a:cubicBezTo>
                  <a:pt x="0" y="2370"/>
                  <a:pt x="0" y="2370"/>
                  <a:pt x="0" y="2370"/>
                </a:cubicBezTo>
                <a:cubicBezTo>
                  <a:pt x="47" y="2384"/>
                  <a:pt x="47" y="2384"/>
                  <a:pt x="47" y="2384"/>
                </a:cubicBezTo>
                <a:cubicBezTo>
                  <a:pt x="47" y="2384"/>
                  <a:pt x="47" y="2384"/>
                  <a:pt x="47" y="2384"/>
                </a:cubicBezTo>
                <a:cubicBezTo>
                  <a:pt x="47" y="2384"/>
                  <a:pt x="47" y="2385"/>
                  <a:pt x="47" y="2385"/>
                </a:cubicBezTo>
                <a:cubicBezTo>
                  <a:pt x="47" y="2386"/>
                  <a:pt x="47" y="2386"/>
                  <a:pt x="47" y="2386"/>
                </a:cubicBezTo>
                <a:cubicBezTo>
                  <a:pt x="47" y="2387"/>
                  <a:pt x="47" y="2388"/>
                  <a:pt x="47" y="2388"/>
                </a:cubicBezTo>
                <a:cubicBezTo>
                  <a:pt x="47" y="2389"/>
                  <a:pt x="47" y="2389"/>
                  <a:pt x="47" y="2389"/>
                </a:cubicBezTo>
                <a:cubicBezTo>
                  <a:pt x="47" y="2389"/>
                  <a:pt x="47" y="2390"/>
                  <a:pt x="47" y="2390"/>
                </a:cubicBezTo>
                <a:cubicBezTo>
                  <a:pt x="48" y="2390"/>
                  <a:pt x="48" y="2391"/>
                  <a:pt x="48" y="2391"/>
                </a:cubicBezTo>
                <a:cubicBezTo>
                  <a:pt x="48" y="2391"/>
                  <a:pt x="48" y="2391"/>
                  <a:pt x="48" y="2391"/>
                </a:cubicBezTo>
                <a:cubicBezTo>
                  <a:pt x="48" y="2392"/>
                  <a:pt x="48" y="2392"/>
                  <a:pt x="48" y="2392"/>
                </a:cubicBezTo>
                <a:cubicBezTo>
                  <a:pt x="48" y="2393"/>
                  <a:pt x="48" y="2393"/>
                  <a:pt x="49" y="2394"/>
                </a:cubicBezTo>
                <a:cubicBezTo>
                  <a:pt x="49" y="2394"/>
                  <a:pt x="49" y="2394"/>
                  <a:pt x="49" y="2395"/>
                </a:cubicBezTo>
                <a:cubicBezTo>
                  <a:pt x="49" y="2395"/>
                  <a:pt x="49" y="2395"/>
                  <a:pt x="49" y="2395"/>
                </a:cubicBezTo>
                <a:cubicBezTo>
                  <a:pt x="49" y="2396"/>
                  <a:pt x="49" y="2396"/>
                  <a:pt x="50" y="2397"/>
                </a:cubicBezTo>
                <a:cubicBezTo>
                  <a:pt x="50" y="2397"/>
                  <a:pt x="50" y="2398"/>
                  <a:pt x="50" y="2398"/>
                </a:cubicBezTo>
                <a:cubicBezTo>
                  <a:pt x="51" y="2398"/>
                  <a:pt x="51" y="2399"/>
                  <a:pt x="51" y="2399"/>
                </a:cubicBezTo>
                <a:cubicBezTo>
                  <a:pt x="51" y="2399"/>
                  <a:pt x="51" y="2400"/>
                  <a:pt x="51" y="2400"/>
                </a:cubicBezTo>
                <a:cubicBezTo>
                  <a:pt x="52" y="2400"/>
                  <a:pt x="52" y="2400"/>
                  <a:pt x="52" y="2400"/>
                </a:cubicBezTo>
                <a:cubicBezTo>
                  <a:pt x="52" y="2401"/>
                  <a:pt x="52" y="2401"/>
                  <a:pt x="52" y="2401"/>
                </a:cubicBezTo>
                <a:cubicBezTo>
                  <a:pt x="52" y="2401"/>
                  <a:pt x="52" y="2401"/>
                  <a:pt x="52" y="2402"/>
                </a:cubicBezTo>
                <a:cubicBezTo>
                  <a:pt x="53" y="2402"/>
                  <a:pt x="53" y="2402"/>
                  <a:pt x="53" y="2403"/>
                </a:cubicBezTo>
                <a:cubicBezTo>
                  <a:pt x="54" y="2403"/>
                  <a:pt x="54" y="2404"/>
                  <a:pt x="54" y="2404"/>
                </a:cubicBezTo>
                <a:cubicBezTo>
                  <a:pt x="55" y="2404"/>
                  <a:pt x="55" y="2405"/>
                  <a:pt x="55" y="2405"/>
                </a:cubicBezTo>
                <a:cubicBezTo>
                  <a:pt x="55" y="2405"/>
                  <a:pt x="55" y="2405"/>
                  <a:pt x="55" y="2405"/>
                </a:cubicBezTo>
                <a:cubicBezTo>
                  <a:pt x="55" y="2405"/>
                  <a:pt x="55" y="2405"/>
                  <a:pt x="55" y="2405"/>
                </a:cubicBezTo>
                <a:cubicBezTo>
                  <a:pt x="56" y="2405"/>
                  <a:pt x="56" y="2406"/>
                  <a:pt x="56" y="2406"/>
                </a:cubicBezTo>
                <a:cubicBezTo>
                  <a:pt x="57" y="2406"/>
                  <a:pt x="57" y="2407"/>
                  <a:pt x="57" y="2407"/>
                </a:cubicBezTo>
                <a:cubicBezTo>
                  <a:pt x="58" y="2407"/>
                  <a:pt x="58" y="2408"/>
                  <a:pt x="59" y="2408"/>
                </a:cubicBezTo>
                <a:cubicBezTo>
                  <a:pt x="59" y="2408"/>
                  <a:pt x="59" y="2408"/>
                  <a:pt x="60" y="2409"/>
                </a:cubicBezTo>
                <a:cubicBezTo>
                  <a:pt x="60" y="2409"/>
                  <a:pt x="60" y="2409"/>
                  <a:pt x="60" y="2409"/>
                </a:cubicBezTo>
                <a:cubicBezTo>
                  <a:pt x="60" y="2409"/>
                  <a:pt x="60" y="2409"/>
                  <a:pt x="60" y="2409"/>
                </a:cubicBezTo>
                <a:cubicBezTo>
                  <a:pt x="60" y="2409"/>
                  <a:pt x="61" y="2409"/>
                  <a:pt x="61" y="2410"/>
                </a:cubicBezTo>
                <a:cubicBezTo>
                  <a:pt x="61" y="2410"/>
                  <a:pt x="62" y="2410"/>
                  <a:pt x="62" y="2410"/>
                </a:cubicBezTo>
                <a:cubicBezTo>
                  <a:pt x="62" y="2411"/>
                  <a:pt x="63" y="2411"/>
                  <a:pt x="63" y="2411"/>
                </a:cubicBezTo>
                <a:cubicBezTo>
                  <a:pt x="64" y="2411"/>
                  <a:pt x="64" y="2411"/>
                  <a:pt x="65" y="2412"/>
                </a:cubicBezTo>
                <a:cubicBezTo>
                  <a:pt x="65" y="2412"/>
                  <a:pt x="65" y="2412"/>
                  <a:pt x="65" y="2412"/>
                </a:cubicBezTo>
                <a:cubicBezTo>
                  <a:pt x="66" y="2412"/>
                  <a:pt x="66" y="2412"/>
                  <a:pt x="66" y="2412"/>
                </a:cubicBezTo>
                <a:cubicBezTo>
                  <a:pt x="67" y="2412"/>
                  <a:pt x="67" y="2413"/>
                  <a:pt x="68" y="2413"/>
                </a:cubicBezTo>
                <a:cubicBezTo>
                  <a:pt x="68" y="2413"/>
                  <a:pt x="68" y="2413"/>
                  <a:pt x="69" y="2413"/>
                </a:cubicBezTo>
                <a:cubicBezTo>
                  <a:pt x="69" y="2413"/>
                  <a:pt x="69" y="2413"/>
                  <a:pt x="69" y="2413"/>
                </a:cubicBezTo>
                <a:cubicBezTo>
                  <a:pt x="69" y="2413"/>
                  <a:pt x="70" y="2413"/>
                  <a:pt x="70" y="2413"/>
                </a:cubicBezTo>
                <a:cubicBezTo>
                  <a:pt x="70" y="2413"/>
                  <a:pt x="71" y="2414"/>
                  <a:pt x="71" y="2414"/>
                </a:cubicBezTo>
                <a:cubicBezTo>
                  <a:pt x="71" y="2414"/>
                  <a:pt x="71" y="2414"/>
                  <a:pt x="72" y="2414"/>
                </a:cubicBezTo>
                <a:cubicBezTo>
                  <a:pt x="72" y="2414"/>
                  <a:pt x="73" y="2414"/>
                  <a:pt x="74" y="2414"/>
                </a:cubicBezTo>
                <a:cubicBezTo>
                  <a:pt x="74" y="2414"/>
                  <a:pt x="74" y="2414"/>
                  <a:pt x="75" y="2414"/>
                </a:cubicBezTo>
                <a:cubicBezTo>
                  <a:pt x="75" y="2414"/>
                  <a:pt x="76" y="2414"/>
                  <a:pt x="76" y="2414"/>
                </a:cubicBezTo>
                <a:cubicBezTo>
                  <a:pt x="76" y="2414"/>
                  <a:pt x="76" y="2414"/>
                  <a:pt x="76" y="2414"/>
                </a:cubicBezTo>
                <a:cubicBezTo>
                  <a:pt x="132" y="2640"/>
                  <a:pt x="132" y="2640"/>
                  <a:pt x="132" y="2640"/>
                </a:cubicBezTo>
                <a:cubicBezTo>
                  <a:pt x="132" y="2640"/>
                  <a:pt x="132" y="2640"/>
                  <a:pt x="131" y="2640"/>
                </a:cubicBezTo>
                <a:cubicBezTo>
                  <a:pt x="131" y="2640"/>
                  <a:pt x="131" y="2641"/>
                  <a:pt x="130" y="2641"/>
                </a:cubicBezTo>
                <a:cubicBezTo>
                  <a:pt x="130" y="2641"/>
                  <a:pt x="130" y="2641"/>
                  <a:pt x="130" y="2641"/>
                </a:cubicBezTo>
                <a:cubicBezTo>
                  <a:pt x="130" y="2641"/>
                  <a:pt x="130" y="2641"/>
                  <a:pt x="130" y="2641"/>
                </a:cubicBezTo>
                <a:cubicBezTo>
                  <a:pt x="130" y="2641"/>
                  <a:pt x="129" y="2642"/>
                  <a:pt x="129" y="2642"/>
                </a:cubicBezTo>
                <a:cubicBezTo>
                  <a:pt x="129" y="2642"/>
                  <a:pt x="128" y="2642"/>
                  <a:pt x="128" y="2643"/>
                </a:cubicBezTo>
                <a:cubicBezTo>
                  <a:pt x="127" y="2643"/>
                  <a:pt x="127" y="2643"/>
                  <a:pt x="127" y="2644"/>
                </a:cubicBezTo>
                <a:cubicBezTo>
                  <a:pt x="126" y="2644"/>
                  <a:pt x="126" y="2644"/>
                  <a:pt x="126" y="2644"/>
                </a:cubicBezTo>
                <a:cubicBezTo>
                  <a:pt x="126" y="2645"/>
                  <a:pt x="126" y="2645"/>
                  <a:pt x="126" y="2645"/>
                </a:cubicBezTo>
                <a:cubicBezTo>
                  <a:pt x="126" y="2645"/>
                  <a:pt x="125" y="2645"/>
                  <a:pt x="125" y="2645"/>
                </a:cubicBezTo>
                <a:cubicBezTo>
                  <a:pt x="125" y="2645"/>
                  <a:pt x="125" y="2645"/>
                  <a:pt x="125" y="2646"/>
                </a:cubicBezTo>
                <a:cubicBezTo>
                  <a:pt x="124" y="2646"/>
                  <a:pt x="124" y="2646"/>
                  <a:pt x="124" y="2647"/>
                </a:cubicBezTo>
                <a:cubicBezTo>
                  <a:pt x="123" y="2647"/>
                  <a:pt x="123" y="2647"/>
                  <a:pt x="123" y="2648"/>
                </a:cubicBezTo>
                <a:cubicBezTo>
                  <a:pt x="122" y="2648"/>
                  <a:pt x="122" y="2649"/>
                  <a:pt x="122" y="2649"/>
                </a:cubicBezTo>
                <a:cubicBezTo>
                  <a:pt x="122" y="2649"/>
                  <a:pt x="122" y="2649"/>
                  <a:pt x="122" y="2649"/>
                </a:cubicBezTo>
                <a:cubicBezTo>
                  <a:pt x="122" y="2649"/>
                  <a:pt x="122" y="2649"/>
                  <a:pt x="122" y="2649"/>
                </a:cubicBezTo>
                <a:cubicBezTo>
                  <a:pt x="121" y="2650"/>
                  <a:pt x="121" y="2650"/>
                  <a:pt x="121" y="2650"/>
                </a:cubicBezTo>
                <a:cubicBezTo>
                  <a:pt x="121" y="2651"/>
                  <a:pt x="121" y="2651"/>
                  <a:pt x="120" y="2651"/>
                </a:cubicBezTo>
                <a:cubicBezTo>
                  <a:pt x="120" y="2652"/>
                  <a:pt x="120" y="2652"/>
                  <a:pt x="120" y="2653"/>
                </a:cubicBezTo>
                <a:cubicBezTo>
                  <a:pt x="119" y="2653"/>
                  <a:pt x="119" y="2654"/>
                  <a:pt x="119" y="2654"/>
                </a:cubicBezTo>
                <a:cubicBezTo>
                  <a:pt x="119" y="2654"/>
                  <a:pt x="119" y="2654"/>
                  <a:pt x="119" y="2655"/>
                </a:cubicBezTo>
                <a:cubicBezTo>
                  <a:pt x="119" y="2655"/>
                  <a:pt x="119" y="2655"/>
                  <a:pt x="118" y="2655"/>
                </a:cubicBezTo>
                <a:cubicBezTo>
                  <a:pt x="118" y="2656"/>
                  <a:pt x="118" y="2656"/>
                  <a:pt x="118" y="2657"/>
                </a:cubicBezTo>
                <a:cubicBezTo>
                  <a:pt x="118" y="2657"/>
                  <a:pt x="118" y="2658"/>
                  <a:pt x="118" y="2658"/>
                </a:cubicBezTo>
                <a:cubicBezTo>
                  <a:pt x="118" y="2658"/>
                  <a:pt x="118" y="2658"/>
                  <a:pt x="117" y="2658"/>
                </a:cubicBezTo>
                <a:cubicBezTo>
                  <a:pt x="117" y="2659"/>
                  <a:pt x="117" y="2659"/>
                  <a:pt x="117" y="2660"/>
                </a:cubicBezTo>
                <a:cubicBezTo>
                  <a:pt x="117" y="2660"/>
                  <a:pt x="117" y="2660"/>
                  <a:pt x="117" y="2660"/>
                </a:cubicBezTo>
                <a:cubicBezTo>
                  <a:pt x="117" y="2660"/>
                  <a:pt x="117" y="2661"/>
                  <a:pt x="117" y="2661"/>
                </a:cubicBezTo>
                <a:cubicBezTo>
                  <a:pt x="117" y="2662"/>
                  <a:pt x="117" y="2662"/>
                  <a:pt x="117" y="2663"/>
                </a:cubicBezTo>
                <a:cubicBezTo>
                  <a:pt x="117" y="2663"/>
                  <a:pt x="117" y="2664"/>
                  <a:pt x="116" y="2664"/>
                </a:cubicBezTo>
                <a:cubicBezTo>
                  <a:pt x="116" y="2664"/>
                  <a:pt x="116" y="2665"/>
                  <a:pt x="116" y="2665"/>
                </a:cubicBezTo>
                <a:cubicBezTo>
                  <a:pt x="116" y="2665"/>
                  <a:pt x="116" y="2666"/>
                  <a:pt x="116" y="2666"/>
                </a:cubicBezTo>
                <a:cubicBezTo>
                  <a:pt x="116" y="2666"/>
                  <a:pt x="116" y="2667"/>
                  <a:pt x="116" y="2667"/>
                </a:cubicBezTo>
                <a:cubicBezTo>
                  <a:pt x="116" y="2667"/>
                  <a:pt x="116" y="2668"/>
                  <a:pt x="116" y="2668"/>
                </a:cubicBezTo>
                <a:cubicBezTo>
                  <a:pt x="117" y="2669"/>
                  <a:pt x="117" y="2669"/>
                  <a:pt x="117" y="2670"/>
                </a:cubicBezTo>
                <a:cubicBezTo>
                  <a:pt x="117" y="2670"/>
                  <a:pt x="117" y="2671"/>
                  <a:pt x="117" y="2671"/>
                </a:cubicBezTo>
                <a:cubicBezTo>
                  <a:pt x="117" y="2671"/>
                  <a:pt x="117" y="2671"/>
                  <a:pt x="117" y="2672"/>
                </a:cubicBezTo>
                <a:cubicBezTo>
                  <a:pt x="117" y="2672"/>
                  <a:pt x="117" y="2672"/>
                  <a:pt x="117" y="2673"/>
                </a:cubicBezTo>
                <a:cubicBezTo>
                  <a:pt x="117" y="2673"/>
                  <a:pt x="117" y="2673"/>
                  <a:pt x="117" y="2673"/>
                </a:cubicBezTo>
                <a:cubicBezTo>
                  <a:pt x="117" y="2674"/>
                  <a:pt x="117" y="2674"/>
                  <a:pt x="118" y="2674"/>
                </a:cubicBezTo>
                <a:cubicBezTo>
                  <a:pt x="118" y="2675"/>
                  <a:pt x="118" y="2675"/>
                  <a:pt x="118" y="2676"/>
                </a:cubicBezTo>
                <a:cubicBezTo>
                  <a:pt x="118" y="2676"/>
                  <a:pt x="118" y="2676"/>
                  <a:pt x="118" y="2677"/>
                </a:cubicBezTo>
                <a:cubicBezTo>
                  <a:pt x="118" y="2677"/>
                  <a:pt x="118" y="2677"/>
                  <a:pt x="119" y="2677"/>
                </a:cubicBezTo>
                <a:cubicBezTo>
                  <a:pt x="119" y="2678"/>
                  <a:pt x="119" y="2678"/>
                  <a:pt x="119" y="2678"/>
                </a:cubicBezTo>
                <a:cubicBezTo>
                  <a:pt x="119" y="2679"/>
                  <a:pt x="120" y="2679"/>
                  <a:pt x="120" y="2680"/>
                </a:cubicBezTo>
                <a:cubicBezTo>
                  <a:pt x="120" y="2680"/>
                  <a:pt x="120" y="2680"/>
                  <a:pt x="120" y="2680"/>
                </a:cubicBezTo>
                <a:cubicBezTo>
                  <a:pt x="0" y="2796"/>
                  <a:pt x="0" y="2796"/>
                  <a:pt x="0" y="2796"/>
                </a:cubicBezTo>
                <a:cubicBezTo>
                  <a:pt x="0" y="2818"/>
                  <a:pt x="0" y="2818"/>
                  <a:pt x="0" y="2818"/>
                </a:cubicBezTo>
                <a:cubicBezTo>
                  <a:pt x="131" y="2692"/>
                  <a:pt x="131" y="2692"/>
                  <a:pt x="131" y="2692"/>
                </a:cubicBezTo>
                <a:cubicBezTo>
                  <a:pt x="131" y="2692"/>
                  <a:pt x="131" y="2692"/>
                  <a:pt x="131" y="2692"/>
                </a:cubicBezTo>
                <a:cubicBezTo>
                  <a:pt x="132" y="2692"/>
                  <a:pt x="132" y="2693"/>
                  <a:pt x="133" y="2693"/>
                </a:cubicBezTo>
                <a:cubicBezTo>
                  <a:pt x="133" y="2693"/>
                  <a:pt x="134" y="2693"/>
                  <a:pt x="134" y="2693"/>
                </a:cubicBezTo>
                <a:cubicBezTo>
                  <a:pt x="134" y="2693"/>
                  <a:pt x="135" y="2694"/>
                  <a:pt x="135" y="2694"/>
                </a:cubicBezTo>
                <a:cubicBezTo>
                  <a:pt x="135" y="2694"/>
                  <a:pt x="135" y="2694"/>
                  <a:pt x="136" y="2694"/>
                </a:cubicBezTo>
                <a:cubicBezTo>
                  <a:pt x="136" y="2694"/>
                  <a:pt x="137" y="2694"/>
                  <a:pt x="137" y="2695"/>
                </a:cubicBezTo>
                <a:cubicBezTo>
                  <a:pt x="137" y="2695"/>
                  <a:pt x="138" y="2695"/>
                  <a:pt x="138" y="2695"/>
                </a:cubicBezTo>
                <a:cubicBezTo>
                  <a:pt x="138" y="2695"/>
                  <a:pt x="138" y="2695"/>
                  <a:pt x="138" y="2695"/>
                </a:cubicBezTo>
                <a:cubicBezTo>
                  <a:pt x="139" y="2695"/>
                  <a:pt x="139" y="2695"/>
                  <a:pt x="140" y="2695"/>
                </a:cubicBezTo>
                <a:cubicBezTo>
                  <a:pt x="140" y="2695"/>
                  <a:pt x="140" y="2695"/>
                  <a:pt x="140" y="2695"/>
                </a:cubicBezTo>
                <a:cubicBezTo>
                  <a:pt x="141" y="2695"/>
                  <a:pt x="141" y="2696"/>
                  <a:pt x="141" y="2696"/>
                </a:cubicBezTo>
                <a:cubicBezTo>
                  <a:pt x="142" y="2696"/>
                  <a:pt x="142" y="2696"/>
                  <a:pt x="143" y="2696"/>
                </a:cubicBezTo>
                <a:cubicBezTo>
                  <a:pt x="143" y="2696"/>
                  <a:pt x="144" y="2696"/>
                  <a:pt x="144" y="2696"/>
                </a:cubicBezTo>
                <a:cubicBezTo>
                  <a:pt x="145" y="2696"/>
                  <a:pt x="145" y="2696"/>
                  <a:pt x="145" y="2696"/>
                </a:cubicBezTo>
                <a:cubicBezTo>
                  <a:pt x="146" y="2696"/>
                  <a:pt x="146" y="2696"/>
                  <a:pt x="146" y="2696"/>
                </a:cubicBezTo>
                <a:cubicBezTo>
                  <a:pt x="146" y="2696"/>
                  <a:pt x="147" y="2696"/>
                  <a:pt x="147" y="2696"/>
                </a:cubicBezTo>
                <a:cubicBezTo>
                  <a:pt x="148" y="2696"/>
                  <a:pt x="148" y="2696"/>
                  <a:pt x="148" y="2696"/>
                </a:cubicBezTo>
                <a:cubicBezTo>
                  <a:pt x="149" y="2696"/>
                  <a:pt x="150" y="2696"/>
                  <a:pt x="150" y="2696"/>
                </a:cubicBezTo>
                <a:cubicBezTo>
                  <a:pt x="150" y="2696"/>
                  <a:pt x="151" y="2696"/>
                  <a:pt x="151" y="2696"/>
                </a:cubicBezTo>
                <a:cubicBezTo>
                  <a:pt x="151" y="2696"/>
                  <a:pt x="151" y="2696"/>
                  <a:pt x="152" y="2695"/>
                </a:cubicBezTo>
                <a:cubicBezTo>
                  <a:pt x="152" y="2695"/>
                  <a:pt x="153" y="2695"/>
                  <a:pt x="153" y="2695"/>
                </a:cubicBezTo>
                <a:cubicBezTo>
                  <a:pt x="153" y="2695"/>
                  <a:pt x="153" y="2695"/>
                  <a:pt x="153" y="2695"/>
                </a:cubicBezTo>
                <a:cubicBezTo>
                  <a:pt x="154" y="2695"/>
                  <a:pt x="154" y="2695"/>
                  <a:pt x="154" y="2695"/>
                </a:cubicBezTo>
                <a:cubicBezTo>
                  <a:pt x="155" y="2695"/>
                  <a:pt x="155" y="2695"/>
                  <a:pt x="156" y="2694"/>
                </a:cubicBezTo>
                <a:cubicBezTo>
                  <a:pt x="156" y="2694"/>
                  <a:pt x="156" y="2694"/>
                  <a:pt x="157" y="2694"/>
                </a:cubicBezTo>
                <a:cubicBezTo>
                  <a:pt x="157" y="2694"/>
                  <a:pt x="157" y="2694"/>
                  <a:pt x="157" y="2694"/>
                </a:cubicBezTo>
                <a:cubicBezTo>
                  <a:pt x="158" y="2694"/>
                  <a:pt x="158" y="2694"/>
                  <a:pt x="159" y="2693"/>
                </a:cubicBezTo>
                <a:cubicBezTo>
                  <a:pt x="159" y="2693"/>
                  <a:pt x="160" y="2693"/>
                  <a:pt x="160" y="2693"/>
                </a:cubicBezTo>
                <a:cubicBezTo>
                  <a:pt x="160" y="2692"/>
                  <a:pt x="161" y="2692"/>
                  <a:pt x="161" y="2692"/>
                </a:cubicBezTo>
                <a:cubicBezTo>
                  <a:pt x="161" y="2692"/>
                  <a:pt x="162" y="2692"/>
                  <a:pt x="162" y="2691"/>
                </a:cubicBezTo>
                <a:cubicBezTo>
                  <a:pt x="162" y="2691"/>
                  <a:pt x="162" y="2691"/>
                  <a:pt x="162" y="2691"/>
                </a:cubicBezTo>
                <a:cubicBezTo>
                  <a:pt x="162" y="2691"/>
                  <a:pt x="163" y="2691"/>
                  <a:pt x="163" y="2691"/>
                </a:cubicBezTo>
                <a:cubicBezTo>
                  <a:pt x="163" y="2691"/>
                  <a:pt x="163" y="2691"/>
                  <a:pt x="164" y="2690"/>
                </a:cubicBezTo>
                <a:cubicBezTo>
                  <a:pt x="164" y="2690"/>
                  <a:pt x="164" y="2690"/>
                  <a:pt x="165" y="2689"/>
                </a:cubicBezTo>
                <a:cubicBezTo>
                  <a:pt x="165" y="2689"/>
                  <a:pt x="166" y="2689"/>
                  <a:pt x="166" y="2689"/>
                </a:cubicBezTo>
                <a:cubicBezTo>
                  <a:pt x="166" y="2688"/>
                  <a:pt x="166" y="2688"/>
                  <a:pt x="167" y="2688"/>
                </a:cubicBezTo>
                <a:cubicBezTo>
                  <a:pt x="167" y="2688"/>
                  <a:pt x="167" y="2688"/>
                  <a:pt x="167" y="2688"/>
                </a:cubicBezTo>
                <a:cubicBezTo>
                  <a:pt x="167" y="2688"/>
                  <a:pt x="167" y="2688"/>
                  <a:pt x="167" y="2688"/>
                </a:cubicBezTo>
                <a:cubicBezTo>
                  <a:pt x="167" y="2687"/>
                  <a:pt x="168" y="2687"/>
                  <a:pt x="168" y="2687"/>
                </a:cubicBezTo>
                <a:cubicBezTo>
                  <a:pt x="168" y="2686"/>
                  <a:pt x="169" y="2686"/>
                  <a:pt x="169" y="2686"/>
                </a:cubicBezTo>
                <a:cubicBezTo>
                  <a:pt x="169" y="2685"/>
                  <a:pt x="170" y="2685"/>
                  <a:pt x="170" y="2684"/>
                </a:cubicBezTo>
                <a:cubicBezTo>
                  <a:pt x="170" y="2684"/>
                  <a:pt x="170" y="2684"/>
                  <a:pt x="171" y="2683"/>
                </a:cubicBezTo>
                <a:cubicBezTo>
                  <a:pt x="171" y="2683"/>
                  <a:pt x="171" y="2683"/>
                  <a:pt x="171" y="2683"/>
                </a:cubicBezTo>
                <a:cubicBezTo>
                  <a:pt x="171" y="2683"/>
                  <a:pt x="171" y="2683"/>
                  <a:pt x="171" y="2683"/>
                </a:cubicBezTo>
                <a:cubicBezTo>
                  <a:pt x="171" y="2683"/>
                  <a:pt x="171" y="2682"/>
                  <a:pt x="172" y="2682"/>
                </a:cubicBezTo>
                <a:cubicBezTo>
                  <a:pt x="172" y="2682"/>
                  <a:pt x="172" y="2682"/>
                  <a:pt x="172" y="2682"/>
                </a:cubicBezTo>
                <a:cubicBezTo>
                  <a:pt x="395" y="2747"/>
                  <a:pt x="395" y="2747"/>
                  <a:pt x="395" y="2747"/>
                </a:cubicBezTo>
                <a:cubicBezTo>
                  <a:pt x="395" y="2747"/>
                  <a:pt x="395" y="2747"/>
                  <a:pt x="395" y="2747"/>
                </a:cubicBezTo>
                <a:cubicBezTo>
                  <a:pt x="395" y="2748"/>
                  <a:pt x="395" y="2750"/>
                  <a:pt x="396" y="2752"/>
                </a:cubicBezTo>
                <a:cubicBezTo>
                  <a:pt x="396" y="2752"/>
                  <a:pt x="396" y="2752"/>
                  <a:pt x="396" y="2752"/>
                </a:cubicBezTo>
                <a:cubicBezTo>
                  <a:pt x="396" y="2754"/>
                  <a:pt x="396" y="2756"/>
                  <a:pt x="397" y="2757"/>
                </a:cubicBezTo>
                <a:cubicBezTo>
                  <a:pt x="397" y="2757"/>
                  <a:pt x="397" y="2758"/>
                  <a:pt x="397" y="2758"/>
                </a:cubicBezTo>
                <a:cubicBezTo>
                  <a:pt x="398" y="2760"/>
                  <a:pt x="399" y="2761"/>
                  <a:pt x="400" y="2762"/>
                </a:cubicBezTo>
                <a:cubicBezTo>
                  <a:pt x="400" y="2763"/>
                  <a:pt x="400" y="2763"/>
                  <a:pt x="400" y="2763"/>
                </a:cubicBezTo>
                <a:cubicBezTo>
                  <a:pt x="401" y="2765"/>
                  <a:pt x="402" y="2766"/>
                  <a:pt x="403" y="2767"/>
                </a:cubicBezTo>
                <a:cubicBezTo>
                  <a:pt x="403" y="2767"/>
                  <a:pt x="403" y="2768"/>
                  <a:pt x="403" y="2768"/>
                </a:cubicBezTo>
                <a:cubicBezTo>
                  <a:pt x="404" y="2768"/>
                  <a:pt x="404" y="2768"/>
                  <a:pt x="404" y="2768"/>
                </a:cubicBezTo>
                <a:cubicBezTo>
                  <a:pt x="405" y="2769"/>
                  <a:pt x="406" y="2770"/>
                  <a:pt x="408" y="2771"/>
                </a:cubicBezTo>
                <a:cubicBezTo>
                  <a:pt x="408" y="2771"/>
                  <a:pt x="408" y="2772"/>
                  <a:pt x="408" y="2772"/>
                </a:cubicBezTo>
                <a:cubicBezTo>
                  <a:pt x="410" y="2773"/>
                  <a:pt x="411" y="2773"/>
                  <a:pt x="413" y="2774"/>
                </a:cubicBezTo>
                <a:cubicBezTo>
                  <a:pt x="413" y="2774"/>
                  <a:pt x="413" y="2774"/>
                  <a:pt x="413" y="2774"/>
                </a:cubicBezTo>
                <a:cubicBezTo>
                  <a:pt x="415" y="2775"/>
                  <a:pt x="416" y="2775"/>
                  <a:pt x="417" y="2776"/>
                </a:cubicBezTo>
                <a:cubicBezTo>
                  <a:pt x="417" y="2776"/>
                  <a:pt x="418" y="2776"/>
                  <a:pt x="418" y="2776"/>
                </a:cubicBezTo>
                <a:cubicBezTo>
                  <a:pt x="419" y="2776"/>
                  <a:pt x="419" y="2776"/>
                  <a:pt x="419" y="2776"/>
                </a:cubicBezTo>
                <a:cubicBezTo>
                  <a:pt x="421" y="2777"/>
                  <a:pt x="422" y="2777"/>
                  <a:pt x="424" y="2777"/>
                </a:cubicBezTo>
                <a:cubicBezTo>
                  <a:pt x="424" y="2777"/>
                  <a:pt x="425" y="2777"/>
                  <a:pt x="425" y="2777"/>
                </a:cubicBezTo>
                <a:cubicBezTo>
                  <a:pt x="426" y="2777"/>
                  <a:pt x="428" y="2777"/>
                  <a:pt x="430" y="2776"/>
                </a:cubicBezTo>
                <a:cubicBezTo>
                  <a:pt x="430" y="2776"/>
                  <a:pt x="430" y="2776"/>
                  <a:pt x="430" y="2776"/>
                </a:cubicBezTo>
                <a:cubicBezTo>
                  <a:pt x="432" y="2776"/>
                  <a:pt x="434" y="2776"/>
                  <a:pt x="435" y="2775"/>
                </a:cubicBezTo>
                <a:cubicBezTo>
                  <a:pt x="436" y="2775"/>
                  <a:pt x="436" y="2775"/>
                  <a:pt x="436" y="2775"/>
                </a:cubicBezTo>
                <a:cubicBezTo>
                  <a:pt x="438" y="2774"/>
                  <a:pt x="439" y="2773"/>
                  <a:pt x="441" y="2772"/>
                </a:cubicBezTo>
                <a:cubicBezTo>
                  <a:pt x="441" y="2772"/>
                  <a:pt x="441" y="2772"/>
                  <a:pt x="441" y="2772"/>
                </a:cubicBezTo>
                <a:cubicBezTo>
                  <a:pt x="443" y="2771"/>
                  <a:pt x="444" y="2770"/>
                  <a:pt x="445" y="2769"/>
                </a:cubicBezTo>
                <a:cubicBezTo>
                  <a:pt x="446" y="2769"/>
                  <a:pt x="446" y="2769"/>
                  <a:pt x="446" y="2768"/>
                </a:cubicBezTo>
                <a:cubicBezTo>
                  <a:pt x="446" y="2768"/>
                  <a:pt x="446" y="2768"/>
                  <a:pt x="446" y="2768"/>
                </a:cubicBezTo>
                <a:cubicBezTo>
                  <a:pt x="447" y="2767"/>
                  <a:pt x="448" y="2766"/>
                  <a:pt x="449" y="2764"/>
                </a:cubicBezTo>
                <a:cubicBezTo>
                  <a:pt x="450" y="2764"/>
                  <a:pt x="450" y="2764"/>
                  <a:pt x="450" y="2764"/>
                </a:cubicBezTo>
                <a:cubicBezTo>
                  <a:pt x="451" y="2762"/>
                  <a:pt x="452" y="2761"/>
                  <a:pt x="452" y="2759"/>
                </a:cubicBezTo>
                <a:cubicBezTo>
                  <a:pt x="452" y="2759"/>
                  <a:pt x="452" y="2759"/>
                  <a:pt x="453" y="2758"/>
                </a:cubicBezTo>
                <a:cubicBezTo>
                  <a:pt x="453" y="2757"/>
                  <a:pt x="453" y="2756"/>
                  <a:pt x="454" y="2755"/>
                </a:cubicBezTo>
                <a:cubicBezTo>
                  <a:pt x="454" y="2755"/>
                  <a:pt x="454" y="2754"/>
                  <a:pt x="454" y="2754"/>
                </a:cubicBezTo>
                <a:cubicBezTo>
                  <a:pt x="454" y="2753"/>
                  <a:pt x="454" y="2753"/>
                  <a:pt x="454" y="2753"/>
                </a:cubicBezTo>
                <a:cubicBezTo>
                  <a:pt x="455" y="2751"/>
                  <a:pt x="455" y="2750"/>
                  <a:pt x="455" y="2748"/>
                </a:cubicBezTo>
                <a:cubicBezTo>
                  <a:pt x="455" y="2748"/>
                  <a:pt x="455" y="2747"/>
                  <a:pt x="455" y="2747"/>
                </a:cubicBezTo>
                <a:cubicBezTo>
                  <a:pt x="455" y="2746"/>
                  <a:pt x="455" y="2744"/>
                  <a:pt x="454" y="2742"/>
                </a:cubicBezTo>
                <a:cubicBezTo>
                  <a:pt x="454" y="2742"/>
                  <a:pt x="454" y="2742"/>
                  <a:pt x="454" y="2742"/>
                </a:cubicBezTo>
                <a:cubicBezTo>
                  <a:pt x="454" y="2740"/>
                  <a:pt x="454" y="2738"/>
                  <a:pt x="453" y="2737"/>
                </a:cubicBezTo>
                <a:cubicBezTo>
                  <a:pt x="453" y="2736"/>
                  <a:pt x="453" y="2736"/>
                  <a:pt x="453" y="2736"/>
                </a:cubicBezTo>
                <a:cubicBezTo>
                  <a:pt x="452" y="2735"/>
                  <a:pt x="452" y="2734"/>
                  <a:pt x="451" y="2733"/>
                </a:cubicBezTo>
                <a:cubicBezTo>
                  <a:pt x="619" y="2572"/>
                  <a:pt x="619" y="2572"/>
                  <a:pt x="619" y="2572"/>
                </a:cubicBezTo>
                <a:cubicBezTo>
                  <a:pt x="619" y="2572"/>
                  <a:pt x="619" y="2572"/>
                  <a:pt x="620" y="2572"/>
                </a:cubicBezTo>
                <a:cubicBezTo>
                  <a:pt x="620" y="2572"/>
                  <a:pt x="621" y="2572"/>
                  <a:pt x="621" y="2573"/>
                </a:cubicBezTo>
                <a:cubicBezTo>
                  <a:pt x="621" y="2573"/>
                  <a:pt x="622" y="2573"/>
                  <a:pt x="622" y="2573"/>
                </a:cubicBezTo>
                <a:cubicBezTo>
                  <a:pt x="622" y="2573"/>
                  <a:pt x="623" y="2573"/>
                  <a:pt x="623" y="2573"/>
                </a:cubicBezTo>
                <a:cubicBezTo>
                  <a:pt x="623" y="2574"/>
                  <a:pt x="623" y="2574"/>
                  <a:pt x="624" y="2574"/>
                </a:cubicBezTo>
                <a:cubicBezTo>
                  <a:pt x="624" y="2574"/>
                  <a:pt x="625" y="2574"/>
                  <a:pt x="625" y="2574"/>
                </a:cubicBezTo>
                <a:cubicBezTo>
                  <a:pt x="626" y="2574"/>
                  <a:pt x="626" y="2574"/>
                  <a:pt x="626" y="2575"/>
                </a:cubicBezTo>
                <a:cubicBezTo>
                  <a:pt x="626" y="2575"/>
                  <a:pt x="626" y="2575"/>
                  <a:pt x="626" y="2575"/>
                </a:cubicBezTo>
                <a:cubicBezTo>
                  <a:pt x="627" y="2575"/>
                  <a:pt x="627" y="2575"/>
                  <a:pt x="628" y="2575"/>
                </a:cubicBezTo>
                <a:cubicBezTo>
                  <a:pt x="628" y="2575"/>
                  <a:pt x="628" y="2575"/>
                  <a:pt x="628" y="2575"/>
                </a:cubicBezTo>
                <a:cubicBezTo>
                  <a:pt x="629" y="2575"/>
                  <a:pt x="629" y="2575"/>
                  <a:pt x="629" y="2575"/>
                </a:cubicBezTo>
                <a:cubicBezTo>
                  <a:pt x="630" y="2575"/>
                  <a:pt x="630" y="2575"/>
                  <a:pt x="631" y="2576"/>
                </a:cubicBezTo>
                <a:cubicBezTo>
                  <a:pt x="631" y="2576"/>
                  <a:pt x="632" y="2576"/>
                  <a:pt x="632" y="2576"/>
                </a:cubicBezTo>
                <a:cubicBezTo>
                  <a:pt x="633" y="2576"/>
                  <a:pt x="633" y="2576"/>
                  <a:pt x="634" y="2576"/>
                </a:cubicBezTo>
                <a:cubicBezTo>
                  <a:pt x="634" y="2576"/>
                  <a:pt x="634" y="2576"/>
                  <a:pt x="634" y="2576"/>
                </a:cubicBezTo>
                <a:cubicBezTo>
                  <a:pt x="634" y="2576"/>
                  <a:pt x="635" y="2576"/>
                  <a:pt x="635" y="2576"/>
                </a:cubicBezTo>
                <a:cubicBezTo>
                  <a:pt x="636" y="2576"/>
                  <a:pt x="636" y="2576"/>
                  <a:pt x="637" y="2576"/>
                </a:cubicBezTo>
                <a:cubicBezTo>
                  <a:pt x="637" y="2576"/>
                  <a:pt x="638" y="2576"/>
                  <a:pt x="638" y="2575"/>
                </a:cubicBezTo>
                <a:cubicBezTo>
                  <a:pt x="639" y="2575"/>
                  <a:pt x="639" y="2575"/>
                  <a:pt x="639" y="2575"/>
                </a:cubicBezTo>
                <a:cubicBezTo>
                  <a:pt x="639" y="2575"/>
                  <a:pt x="640" y="2575"/>
                  <a:pt x="640" y="2575"/>
                </a:cubicBezTo>
                <a:cubicBezTo>
                  <a:pt x="640" y="2575"/>
                  <a:pt x="641" y="2575"/>
                  <a:pt x="641" y="2575"/>
                </a:cubicBezTo>
                <a:cubicBezTo>
                  <a:pt x="641" y="2575"/>
                  <a:pt x="641" y="2575"/>
                  <a:pt x="642" y="2575"/>
                </a:cubicBezTo>
                <a:cubicBezTo>
                  <a:pt x="642" y="2575"/>
                  <a:pt x="642" y="2575"/>
                  <a:pt x="642" y="2575"/>
                </a:cubicBezTo>
                <a:cubicBezTo>
                  <a:pt x="643" y="2574"/>
                  <a:pt x="643" y="2574"/>
                  <a:pt x="644" y="2574"/>
                </a:cubicBezTo>
                <a:cubicBezTo>
                  <a:pt x="644" y="2574"/>
                  <a:pt x="645" y="2574"/>
                  <a:pt x="645" y="2574"/>
                </a:cubicBezTo>
                <a:cubicBezTo>
                  <a:pt x="645" y="2574"/>
                  <a:pt x="645" y="2574"/>
                  <a:pt x="645" y="2574"/>
                </a:cubicBezTo>
                <a:cubicBezTo>
                  <a:pt x="646" y="2573"/>
                  <a:pt x="646" y="2573"/>
                  <a:pt x="647" y="2573"/>
                </a:cubicBezTo>
                <a:cubicBezTo>
                  <a:pt x="647" y="2573"/>
                  <a:pt x="648" y="2573"/>
                  <a:pt x="648" y="2572"/>
                </a:cubicBezTo>
                <a:cubicBezTo>
                  <a:pt x="649" y="2572"/>
                  <a:pt x="649" y="2572"/>
                  <a:pt x="649" y="2572"/>
                </a:cubicBezTo>
                <a:cubicBezTo>
                  <a:pt x="650" y="2572"/>
                  <a:pt x="650" y="2571"/>
                  <a:pt x="650" y="2571"/>
                </a:cubicBezTo>
                <a:cubicBezTo>
                  <a:pt x="650" y="2571"/>
                  <a:pt x="650" y="2571"/>
                  <a:pt x="651" y="2571"/>
                </a:cubicBezTo>
                <a:cubicBezTo>
                  <a:pt x="651" y="2571"/>
                  <a:pt x="651" y="2571"/>
                  <a:pt x="651" y="2571"/>
                </a:cubicBezTo>
                <a:cubicBezTo>
                  <a:pt x="651" y="2571"/>
                  <a:pt x="651" y="2571"/>
                  <a:pt x="651" y="2571"/>
                </a:cubicBezTo>
                <a:cubicBezTo>
                  <a:pt x="651" y="2570"/>
                  <a:pt x="651" y="2570"/>
                  <a:pt x="652" y="2570"/>
                </a:cubicBezTo>
                <a:cubicBezTo>
                  <a:pt x="652" y="2570"/>
                  <a:pt x="653" y="2570"/>
                  <a:pt x="653" y="2569"/>
                </a:cubicBezTo>
                <a:cubicBezTo>
                  <a:pt x="653" y="2569"/>
                  <a:pt x="654" y="2569"/>
                  <a:pt x="654" y="2568"/>
                </a:cubicBezTo>
                <a:cubicBezTo>
                  <a:pt x="654" y="2568"/>
                  <a:pt x="655" y="2568"/>
                  <a:pt x="655" y="2568"/>
                </a:cubicBezTo>
                <a:cubicBezTo>
                  <a:pt x="655" y="2567"/>
                  <a:pt x="655" y="2567"/>
                  <a:pt x="655" y="2567"/>
                </a:cubicBezTo>
                <a:cubicBezTo>
                  <a:pt x="655" y="2567"/>
                  <a:pt x="655" y="2567"/>
                  <a:pt x="655" y="2567"/>
                </a:cubicBezTo>
                <a:cubicBezTo>
                  <a:pt x="656" y="2567"/>
                  <a:pt x="656" y="2567"/>
                  <a:pt x="656" y="2566"/>
                </a:cubicBezTo>
                <a:cubicBezTo>
                  <a:pt x="656" y="2566"/>
                  <a:pt x="657" y="2566"/>
                  <a:pt x="657" y="2565"/>
                </a:cubicBezTo>
                <a:cubicBezTo>
                  <a:pt x="657" y="2565"/>
                  <a:pt x="658" y="2565"/>
                  <a:pt x="658" y="2564"/>
                </a:cubicBezTo>
                <a:cubicBezTo>
                  <a:pt x="658" y="2564"/>
                  <a:pt x="658" y="2563"/>
                  <a:pt x="659" y="2563"/>
                </a:cubicBezTo>
                <a:cubicBezTo>
                  <a:pt x="659" y="2563"/>
                  <a:pt x="659" y="2563"/>
                  <a:pt x="659" y="2563"/>
                </a:cubicBezTo>
                <a:cubicBezTo>
                  <a:pt x="659" y="2563"/>
                  <a:pt x="659" y="2563"/>
                  <a:pt x="659" y="2563"/>
                </a:cubicBezTo>
                <a:cubicBezTo>
                  <a:pt x="659" y="2562"/>
                  <a:pt x="659" y="2562"/>
                  <a:pt x="660" y="2562"/>
                </a:cubicBezTo>
                <a:cubicBezTo>
                  <a:pt x="660" y="2562"/>
                  <a:pt x="660" y="2562"/>
                  <a:pt x="660" y="2562"/>
                </a:cubicBezTo>
                <a:cubicBezTo>
                  <a:pt x="883" y="2626"/>
                  <a:pt x="883" y="2626"/>
                  <a:pt x="883" y="2626"/>
                </a:cubicBezTo>
                <a:cubicBezTo>
                  <a:pt x="883" y="2627"/>
                  <a:pt x="883" y="2627"/>
                  <a:pt x="883" y="2628"/>
                </a:cubicBezTo>
                <a:cubicBezTo>
                  <a:pt x="883" y="2628"/>
                  <a:pt x="883" y="2628"/>
                  <a:pt x="883" y="2629"/>
                </a:cubicBezTo>
                <a:cubicBezTo>
                  <a:pt x="883" y="2629"/>
                  <a:pt x="883" y="2630"/>
                  <a:pt x="884" y="2631"/>
                </a:cubicBezTo>
                <a:cubicBezTo>
                  <a:pt x="884" y="2631"/>
                  <a:pt x="884" y="2631"/>
                  <a:pt x="884" y="2632"/>
                </a:cubicBezTo>
                <a:cubicBezTo>
                  <a:pt x="884" y="2632"/>
                  <a:pt x="884" y="2633"/>
                  <a:pt x="884" y="2633"/>
                </a:cubicBezTo>
                <a:cubicBezTo>
                  <a:pt x="884" y="2634"/>
                  <a:pt x="884" y="2634"/>
                  <a:pt x="884" y="2634"/>
                </a:cubicBezTo>
                <a:cubicBezTo>
                  <a:pt x="884" y="2634"/>
                  <a:pt x="884" y="2634"/>
                  <a:pt x="884" y="2635"/>
                </a:cubicBezTo>
                <a:cubicBezTo>
                  <a:pt x="885" y="2635"/>
                  <a:pt x="885" y="2636"/>
                  <a:pt x="885" y="2636"/>
                </a:cubicBezTo>
                <a:cubicBezTo>
                  <a:pt x="885" y="2637"/>
                  <a:pt x="885" y="2637"/>
                  <a:pt x="885" y="2638"/>
                </a:cubicBezTo>
                <a:cubicBezTo>
                  <a:pt x="886" y="2638"/>
                  <a:pt x="886" y="2638"/>
                  <a:pt x="886" y="2639"/>
                </a:cubicBezTo>
                <a:cubicBezTo>
                  <a:pt x="886" y="2639"/>
                  <a:pt x="886" y="2640"/>
                  <a:pt x="887" y="2640"/>
                </a:cubicBezTo>
                <a:cubicBezTo>
                  <a:pt x="887" y="2641"/>
                  <a:pt x="887" y="2641"/>
                  <a:pt x="887" y="2641"/>
                </a:cubicBezTo>
                <a:cubicBezTo>
                  <a:pt x="888" y="2642"/>
                  <a:pt x="888" y="2642"/>
                  <a:pt x="888" y="2643"/>
                </a:cubicBezTo>
                <a:cubicBezTo>
                  <a:pt x="888" y="2643"/>
                  <a:pt x="889" y="2644"/>
                  <a:pt x="889" y="2644"/>
                </a:cubicBezTo>
                <a:cubicBezTo>
                  <a:pt x="889" y="2644"/>
                  <a:pt x="889" y="2645"/>
                  <a:pt x="890" y="2645"/>
                </a:cubicBezTo>
                <a:cubicBezTo>
                  <a:pt x="890" y="2646"/>
                  <a:pt x="890" y="2646"/>
                  <a:pt x="891" y="2646"/>
                </a:cubicBezTo>
                <a:cubicBezTo>
                  <a:pt x="891" y="2647"/>
                  <a:pt x="891" y="2647"/>
                  <a:pt x="892" y="2647"/>
                </a:cubicBezTo>
                <a:cubicBezTo>
                  <a:pt x="892" y="2648"/>
                  <a:pt x="892" y="2648"/>
                  <a:pt x="893" y="2648"/>
                </a:cubicBezTo>
                <a:cubicBezTo>
                  <a:pt x="893" y="2649"/>
                  <a:pt x="893" y="2649"/>
                  <a:pt x="894" y="2649"/>
                </a:cubicBezTo>
                <a:cubicBezTo>
                  <a:pt x="894" y="2650"/>
                  <a:pt x="894" y="2650"/>
                  <a:pt x="895" y="2650"/>
                </a:cubicBezTo>
                <a:cubicBezTo>
                  <a:pt x="895" y="2651"/>
                  <a:pt x="896" y="2651"/>
                  <a:pt x="896" y="2651"/>
                </a:cubicBezTo>
                <a:cubicBezTo>
                  <a:pt x="896" y="2651"/>
                  <a:pt x="897" y="2652"/>
                  <a:pt x="897" y="2652"/>
                </a:cubicBezTo>
                <a:cubicBezTo>
                  <a:pt x="898" y="2652"/>
                  <a:pt x="898" y="2652"/>
                  <a:pt x="898" y="2653"/>
                </a:cubicBezTo>
                <a:cubicBezTo>
                  <a:pt x="899" y="2653"/>
                  <a:pt x="899" y="2653"/>
                  <a:pt x="900" y="2653"/>
                </a:cubicBezTo>
                <a:cubicBezTo>
                  <a:pt x="900" y="2654"/>
                  <a:pt x="901" y="2654"/>
                  <a:pt x="901" y="2654"/>
                </a:cubicBezTo>
                <a:cubicBezTo>
                  <a:pt x="902" y="2654"/>
                  <a:pt x="902" y="2654"/>
                  <a:pt x="902" y="2655"/>
                </a:cubicBezTo>
                <a:cubicBezTo>
                  <a:pt x="903" y="2655"/>
                  <a:pt x="903" y="2655"/>
                  <a:pt x="904" y="2655"/>
                </a:cubicBezTo>
                <a:cubicBezTo>
                  <a:pt x="904" y="2655"/>
                  <a:pt x="905" y="2655"/>
                  <a:pt x="905" y="2655"/>
                </a:cubicBezTo>
                <a:cubicBezTo>
                  <a:pt x="905" y="2655"/>
                  <a:pt x="905" y="2655"/>
                  <a:pt x="905" y="2655"/>
                </a:cubicBezTo>
                <a:cubicBezTo>
                  <a:pt x="906" y="2656"/>
                  <a:pt x="906" y="2656"/>
                  <a:pt x="907" y="2656"/>
                </a:cubicBezTo>
                <a:cubicBezTo>
                  <a:pt x="907" y="2656"/>
                  <a:pt x="908" y="2656"/>
                  <a:pt x="908" y="2656"/>
                </a:cubicBezTo>
                <a:cubicBezTo>
                  <a:pt x="909" y="2656"/>
                  <a:pt x="909" y="2656"/>
                  <a:pt x="910" y="2656"/>
                </a:cubicBezTo>
                <a:cubicBezTo>
                  <a:pt x="910" y="2656"/>
                  <a:pt x="911" y="2656"/>
                  <a:pt x="911" y="2656"/>
                </a:cubicBezTo>
                <a:cubicBezTo>
                  <a:pt x="911" y="2656"/>
                  <a:pt x="912" y="2656"/>
                  <a:pt x="912" y="2656"/>
                </a:cubicBezTo>
                <a:cubicBezTo>
                  <a:pt x="968" y="2882"/>
                  <a:pt x="968" y="2882"/>
                  <a:pt x="968" y="2882"/>
                </a:cubicBezTo>
                <a:cubicBezTo>
                  <a:pt x="968" y="2882"/>
                  <a:pt x="968" y="2883"/>
                  <a:pt x="968" y="2883"/>
                </a:cubicBezTo>
                <a:cubicBezTo>
                  <a:pt x="967" y="2883"/>
                  <a:pt x="967" y="2883"/>
                  <a:pt x="967" y="2883"/>
                </a:cubicBezTo>
                <a:cubicBezTo>
                  <a:pt x="967" y="2883"/>
                  <a:pt x="967" y="2883"/>
                  <a:pt x="966" y="2883"/>
                </a:cubicBezTo>
                <a:cubicBezTo>
                  <a:pt x="966" y="2883"/>
                  <a:pt x="966" y="2883"/>
                  <a:pt x="966" y="2883"/>
                </a:cubicBezTo>
                <a:cubicBezTo>
                  <a:pt x="966" y="2884"/>
                  <a:pt x="966" y="2884"/>
                  <a:pt x="965" y="2884"/>
                </a:cubicBezTo>
                <a:cubicBezTo>
                  <a:pt x="965" y="2884"/>
                  <a:pt x="964" y="2885"/>
                  <a:pt x="964" y="2885"/>
                </a:cubicBezTo>
                <a:cubicBezTo>
                  <a:pt x="964" y="2885"/>
                  <a:pt x="963" y="2886"/>
                  <a:pt x="963" y="2886"/>
                </a:cubicBezTo>
                <a:cubicBezTo>
                  <a:pt x="963" y="2886"/>
                  <a:pt x="962" y="2887"/>
                  <a:pt x="962" y="2887"/>
                </a:cubicBezTo>
                <a:cubicBezTo>
                  <a:pt x="962" y="2887"/>
                  <a:pt x="962" y="2887"/>
                  <a:pt x="962" y="2887"/>
                </a:cubicBezTo>
                <a:cubicBezTo>
                  <a:pt x="962" y="2887"/>
                  <a:pt x="962" y="2887"/>
                  <a:pt x="962" y="2887"/>
                </a:cubicBezTo>
                <a:cubicBezTo>
                  <a:pt x="961" y="2887"/>
                  <a:pt x="961" y="2888"/>
                  <a:pt x="961" y="2888"/>
                </a:cubicBezTo>
                <a:cubicBezTo>
                  <a:pt x="961" y="2888"/>
                  <a:pt x="960" y="2889"/>
                  <a:pt x="960" y="2889"/>
                </a:cubicBezTo>
                <a:cubicBezTo>
                  <a:pt x="960" y="2889"/>
                  <a:pt x="959" y="2890"/>
                  <a:pt x="959" y="2890"/>
                </a:cubicBezTo>
                <a:cubicBezTo>
                  <a:pt x="959" y="2891"/>
                  <a:pt x="958" y="2891"/>
                  <a:pt x="958" y="2891"/>
                </a:cubicBezTo>
                <a:cubicBezTo>
                  <a:pt x="958" y="2891"/>
                  <a:pt x="958" y="2891"/>
                  <a:pt x="958" y="2891"/>
                </a:cubicBezTo>
                <a:cubicBezTo>
                  <a:pt x="958" y="2891"/>
                  <a:pt x="958" y="2892"/>
                  <a:pt x="958" y="2892"/>
                </a:cubicBezTo>
                <a:cubicBezTo>
                  <a:pt x="958" y="2892"/>
                  <a:pt x="957" y="2892"/>
                  <a:pt x="957" y="2893"/>
                </a:cubicBezTo>
                <a:cubicBezTo>
                  <a:pt x="957" y="2893"/>
                  <a:pt x="957" y="2893"/>
                  <a:pt x="957" y="2894"/>
                </a:cubicBezTo>
                <a:cubicBezTo>
                  <a:pt x="956" y="2894"/>
                  <a:pt x="956" y="2895"/>
                  <a:pt x="956" y="2895"/>
                </a:cubicBezTo>
                <a:cubicBezTo>
                  <a:pt x="956" y="2896"/>
                  <a:pt x="956" y="2896"/>
                  <a:pt x="955" y="2896"/>
                </a:cubicBezTo>
                <a:cubicBezTo>
                  <a:pt x="955" y="2897"/>
                  <a:pt x="955" y="2897"/>
                  <a:pt x="955" y="2897"/>
                </a:cubicBezTo>
                <a:cubicBezTo>
                  <a:pt x="955" y="2897"/>
                  <a:pt x="955" y="2897"/>
                  <a:pt x="955" y="2898"/>
                </a:cubicBezTo>
                <a:cubicBezTo>
                  <a:pt x="955" y="2898"/>
                  <a:pt x="954" y="2899"/>
                  <a:pt x="954" y="2899"/>
                </a:cubicBezTo>
                <a:cubicBezTo>
                  <a:pt x="954" y="2900"/>
                  <a:pt x="954" y="2900"/>
                  <a:pt x="954" y="2900"/>
                </a:cubicBezTo>
                <a:cubicBezTo>
                  <a:pt x="954" y="2900"/>
                  <a:pt x="954" y="2900"/>
                  <a:pt x="954" y="2900"/>
                </a:cubicBezTo>
                <a:cubicBezTo>
                  <a:pt x="954" y="2901"/>
                  <a:pt x="954" y="2901"/>
                  <a:pt x="953" y="2902"/>
                </a:cubicBezTo>
                <a:cubicBezTo>
                  <a:pt x="953" y="2902"/>
                  <a:pt x="953" y="2902"/>
                  <a:pt x="953" y="2902"/>
                </a:cubicBezTo>
                <a:cubicBezTo>
                  <a:pt x="953" y="2903"/>
                  <a:pt x="953" y="2903"/>
                  <a:pt x="953" y="2903"/>
                </a:cubicBezTo>
                <a:cubicBezTo>
                  <a:pt x="953" y="2904"/>
                  <a:pt x="953" y="2905"/>
                  <a:pt x="953" y="2905"/>
                </a:cubicBezTo>
                <a:cubicBezTo>
                  <a:pt x="953" y="2906"/>
                  <a:pt x="953" y="2906"/>
                  <a:pt x="953" y="2906"/>
                </a:cubicBezTo>
                <a:cubicBezTo>
                  <a:pt x="953" y="2907"/>
                  <a:pt x="953" y="2907"/>
                  <a:pt x="953" y="2908"/>
                </a:cubicBezTo>
                <a:cubicBezTo>
                  <a:pt x="953" y="2908"/>
                  <a:pt x="953" y="2908"/>
                  <a:pt x="953" y="2908"/>
                </a:cubicBezTo>
                <a:cubicBezTo>
                  <a:pt x="953" y="2909"/>
                  <a:pt x="953" y="2909"/>
                  <a:pt x="953" y="2909"/>
                </a:cubicBezTo>
                <a:cubicBezTo>
                  <a:pt x="953" y="2910"/>
                  <a:pt x="953" y="2910"/>
                  <a:pt x="953" y="2911"/>
                </a:cubicBezTo>
                <a:cubicBezTo>
                  <a:pt x="953" y="2911"/>
                  <a:pt x="953" y="2912"/>
                  <a:pt x="953" y="2912"/>
                </a:cubicBezTo>
                <a:cubicBezTo>
                  <a:pt x="953" y="2913"/>
                  <a:pt x="953" y="2913"/>
                  <a:pt x="953" y="2913"/>
                </a:cubicBezTo>
                <a:cubicBezTo>
                  <a:pt x="953" y="2913"/>
                  <a:pt x="953" y="2914"/>
                  <a:pt x="953" y="2914"/>
                </a:cubicBezTo>
                <a:cubicBezTo>
                  <a:pt x="953" y="2914"/>
                  <a:pt x="953" y="2915"/>
                  <a:pt x="954" y="2915"/>
                </a:cubicBezTo>
                <a:cubicBezTo>
                  <a:pt x="954" y="2915"/>
                  <a:pt x="954" y="2916"/>
                  <a:pt x="954" y="2916"/>
                </a:cubicBezTo>
                <a:cubicBezTo>
                  <a:pt x="954" y="2916"/>
                  <a:pt x="954" y="2916"/>
                  <a:pt x="954" y="2916"/>
                </a:cubicBezTo>
                <a:cubicBezTo>
                  <a:pt x="954" y="2917"/>
                  <a:pt x="954" y="2918"/>
                  <a:pt x="954" y="2918"/>
                </a:cubicBezTo>
                <a:cubicBezTo>
                  <a:pt x="954" y="2918"/>
                  <a:pt x="955" y="2919"/>
                  <a:pt x="955" y="2919"/>
                </a:cubicBezTo>
                <a:cubicBezTo>
                  <a:pt x="955" y="2919"/>
                  <a:pt x="955" y="2919"/>
                  <a:pt x="955" y="2919"/>
                </a:cubicBezTo>
                <a:cubicBezTo>
                  <a:pt x="955" y="2920"/>
                  <a:pt x="955" y="2920"/>
                  <a:pt x="955" y="2921"/>
                </a:cubicBezTo>
                <a:cubicBezTo>
                  <a:pt x="956" y="2921"/>
                  <a:pt x="956" y="2922"/>
                  <a:pt x="956" y="2922"/>
                </a:cubicBezTo>
                <a:cubicBezTo>
                  <a:pt x="956" y="2922"/>
                  <a:pt x="956" y="2923"/>
                  <a:pt x="956" y="2923"/>
                </a:cubicBezTo>
                <a:cubicBezTo>
                  <a:pt x="875" y="3000"/>
                  <a:pt x="875" y="3000"/>
                  <a:pt x="875" y="3000"/>
                </a:cubicBezTo>
                <a:cubicBezTo>
                  <a:pt x="898" y="3000"/>
                  <a:pt x="898" y="3000"/>
                  <a:pt x="898" y="3000"/>
                </a:cubicBezTo>
                <a:cubicBezTo>
                  <a:pt x="967" y="2934"/>
                  <a:pt x="967" y="2934"/>
                  <a:pt x="967" y="2934"/>
                </a:cubicBezTo>
                <a:cubicBezTo>
                  <a:pt x="967" y="2934"/>
                  <a:pt x="968" y="2934"/>
                  <a:pt x="968" y="2934"/>
                </a:cubicBezTo>
                <a:cubicBezTo>
                  <a:pt x="968" y="2935"/>
                  <a:pt x="969" y="2935"/>
                  <a:pt x="969" y="2935"/>
                </a:cubicBezTo>
                <a:cubicBezTo>
                  <a:pt x="970" y="2935"/>
                  <a:pt x="970" y="2936"/>
                  <a:pt x="970" y="2936"/>
                </a:cubicBezTo>
                <a:cubicBezTo>
                  <a:pt x="971" y="2936"/>
                  <a:pt x="971" y="2936"/>
                  <a:pt x="971" y="2936"/>
                </a:cubicBezTo>
                <a:cubicBezTo>
                  <a:pt x="971" y="2936"/>
                  <a:pt x="972" y="2936"/>
                  <a:pt x="972" y="2936"/>
                </a:cubicBezTo>
                <a:cubicBezTo>
                  <a:pt x="972" y="2936"/>
                  <a:pt x="972" y="2936"/>
                  <a:pt x="972" y="2937"/>
                </a:cubicBezTo>
                <a:cubicBezTo>
                  <a:pt x="973" y="2937"/>
                  <a:pt x="973" y="2937"/>
                  <a:pt x="973" y="2937"/>
                </a:cubicBezTo>
                <a:cubicBezTo>
                  <a:pt x="974" y="2937"/>
                  <a:pt x="974" y="2937"/>
                  <a:pt x="974" y="2937"/>
                </a:cubicBezTo>
                <a:cubicBezTo>
                  <a:pt x="974" y="2937"/>
                  <a:pt x="974" y="2937"/>
                  <a:pt x="975" y="2937"/>
                </a:cubicBezTo>
                <a:cubicBezTo>
                  <a:pt x="975" y="2937"/>
                  <a:pt x="976" y="2937"/>
                  <a:pt x="976" y="2938"/>
                </a:cubicBezTo>
                <a:cubicBezTo>
                  <a:pt x="976" y="2938"/>
                  <a:pt x="976" y="2938"/>
                  <a:pt x="977" y="2938"/>
                </a:cubicBezTo>
                <a:cubicBezTo>
                  <a:pt x="977" y="2938"/>
                  <a:pt x="977" y="2938"/>
                  <a:pt x="978" y="2938"/>
                </a:cubicBezTo>
                <a:cubicBezTo>
                  <a:pt x="978" y="2938"/>
                  <a:pt x="979" y="2938"/>
                  <a:pt x="979" y="2938"/>
                </a:cubicBezTo>
                <a:cubicBezTo>
                  <a:pt x="980" y="2938"/>
                  <a:pt x="980" y="2938"/>
                  <a:pt x="980" y="2938"/>
                </a:cubicBezTo>
                <a:cubicBezTo>
                  <a:pt x="981" y="2938"/>
                  <a:pt x="981" y="2938"/>
                  <a:pt x="981" y="2938"/>
                </a:cubicBezTo>
                <a:cubicBezTo>
                  <a:pt x="981" y="2938"/>
                  <a:pt x="981" y="2938"/>
                  <a:pt x="982" y="2938"/>
                </a:cubicBezTo>
                <a:cubicBezTo>
                  <a:pt x="982" y="2938"/>
                  <a:pt x="982" y="2938"/>
                  <a:pt x="982" y="2938"/>
                </a:cubicBezTo>
                <a:cubicBezTo>
                  <a:pt x="983" y="2938"/>
                  <a:pt x="983" y="2938"/>
                  <a:pt x="983" y="2938"/>
                </a:cubicBezTo>
                <a:cubicBezTo>
                  <a:pt x="984" y="2938"/>
                  <a:pt x="984" y="2938"/>
                  <a:pt x="985" y="2938"/>
                </a:cubicBezTo>
                <a:cubicBezTo>
                  <a:pt x="985" y="2938"/>
                  <a:pt x="986" y="2938"/>
                  <a:pt x="986" y="2938"/>
                </a:cubicBezTo>
                <a:cubicBezTo>
                  <a:pt x="987" y="2938"/>
                  <a:pt x="987" y="2938"/>
                  <a:pt x="987" y="2938"/>
                </a:cubicBezTo>
                <a:cubicBezTo>
                  <a:pt x="988" y="2938"/>
                  <a:pt x="988" y="2938"/>
                  <a:pt x="988" y="2938"/>
                </a:cubicBezTo>
                <a:cubicBezTo>
                  <a:pt x="988" y="2938"/>
                  <a:pt x="989" y="2938"/>
                  <a:pt x="989" y="2938"/>
                </a:cubicBezTo>
                <a:cubicBezTo>
                  <a:pt x="990" y="2938"/>
                  <a:pt x="990" y="2938"/>
                  <a:pt x="990" y="2937"/>
                </a:cubicBezTo>
                <a:cubicBezTo>
                  <a:pt x="990" y="2937"/>
                  <a:pt x="990" y="2937"/>
                  <a:pt x="991" y="2937"/>
                </a:cubicBezTo>
                <a:cubicBezTo>
                  <a:pt x="991" y="2937"/>
                  <a:pt x="992" y="2937"/>
                  <a:pt x="992" y="2937"/>
                </a:cubicBezTo>
                <a:cubicBezTo>
                  <a:pt x="992" y="2937"/>
                  <a:pt x="993" y="2937"/>
                  <a:pt x="993" y="2936"/>
                </a:cubicBezTo>
                <a:cubicBezTo>
                  <a:pt x="993" y="2936"/>
                  <a:pt x="993" y="2936"/>
                  <a:pt x="994" y="2936"/>
                </a:cubicBezTo>
                <a:cubicBezTo>
                  <a:pt x="994" y="2936"/>
                  <a:pt x="994" y="2936"/>
                  <a:pt x="995" y="2936"/>
                </a:cubicBezTo>
                <a:cubicBezTo>
                  <a:pt x="995" y="2935"/>
                  <a:pt x="996" y="2935"/>
                  <a:pt x="996" y="2935"/>
                </a:cubicBezTo>
                <a:cubicBezTo>
                  <a:pt x="997" y="2935"/>
                  <a:pt x="997" y="2935"/>
                  <a:pt x="997" y="2934"/>
                </a:cubicBezTo>
                <a:cubicBezTo>
                  <a:pt x="998" y="2934"/>
                  <a:pt x="998" y="2934"/>
                  <a:pt x="998" y="2934"/>
                </a:cubicBezTo>
                <a:cubicBezTo>
                  <a:pt x="998" y="2934"/>
                  <a:pt x="999" y="2934"/>
                  <a:pt x="999" y="2934"/>
                </a:cubicBezTo>
                <a:cubicBezTo>
                  <a:pt x="999" y="2934"/>
                  <a:pt x="999" y="2934"/>
                  <a:pt x="999" y="2933"/>
                </a:cubicBezTo>
                <a:cubicBezTo>
                  <a:pt x="999" y="2933"/>
                  <a:pt x="1000" y="2933"/>
                  <a:pt x="1000" y="2933"/>
                </a:cubicBezTo>
                <a:cubicBezTo>
                  <a:pt x="1000" y="2933"/>
                  <a:pt x="1001" y="2932"/>
                  <a:pt x="1001" y="2932"/>
                </a:cubicBezTo>
                <a:cubicBezTo>
                  <a:pt x="1002" y="2932"/>
                  <a:pt x="1002" y="2931"/>
                  <a:pt x="1002" y="2931"/>
                </a:cubicBezTo>
                <a:cubicBezTo>
                  <a:pt x="1002" y="2931"/>
                  <a:pt x="1003" y="2930"/>
                  <a:pt x="1003" y="2930"/>
                </a:cubicBezTo>
                <a:cubicBezTo>
                  <a:pt x="1003" y="2930"/>
                  <a:pt x="1003" y="2930"/>
                  <a:pt x="1003" y="2930"/>
                </a:cubicBezTo>
                <a:cubicBezTo>
                  <a:pt x="1003" y="2930"/>
                  <a:pt x="1003" y="2930"/>
                  <a:pt x="1003" y="2930"/>
                </a:cubicBezTo>
                <a:cubicBezTo>
                  <a:pt x="1004" y="2930"/>
                  <a:pt x="1004" y="2929"/>
                  <a:pt x="1004" y="2929"/>
                </a:cubicBezTo>
                <a:cubicBezTo>
                  <a:pt x="1005" y="2929"/>
                  <a:pt x="1005" y="2928"/>
                  <a:pt x="1005" y="2928"/>
                </a:cubicBezTo>
                <a:cubicBezTo>
                  <a:pt x="1006" y="2928"/>
                  <a:pt x="1006" y="2927"/>
                  <a:pt x="1006" y="2927"/>
                </a:cubicBezTo>
                <a:cubicBezTo>
                  <a:pt x="1006" y="2926"/>
                  <a:pt x="1007" y="2926"/>
                  <a:pt x="1007" y="2926"/>
                </a:cubicBezTo>
                <a:cubicBezTo>
                  <a:pt x="1007" y="2926"/>
                  <a:pt x="1007" y="2926"/>
                  <a:pt x="1007" y="2926"/>
                </a:cubicBezTo>
                <a:cubicBezTo>
                  <a:pt x="1007" y="2926"/>
                  <a:pt x="1007" y="2925"/>
                  <a:pt x="1007" y="2925"/>
                </a:cubicBezTo>
                <a:cubicBezTo>
                  <a:pt x="1007" y="2925"/>
                  <a:pt x="1008" y="2925"/>
                  <a:pt x="1008" y="2924"/>
                </a:cubicBezTo>
                <a:cubicBezTo>
                  <a:pt x="1008" y="2924"/>
                  <a:pt x="1008" y="2924"/>
                  <a:pt x="1008" y="2924"/>
                </a:cubicBezTo>
                <a:cubicBezTo>
                  <a:pt x="1232" y="2989"/>
                  <a:pt x="1232" y="2989"/>
                  <a:pt x="1232" y="2989"/>
                </a:cubicBezTo>
                <a:cubicBezTo>
                  <a:pt x="1232" y="2989"/>
                  <a:pt x="1232" y="2989"/>
                  <a:pt x="1232" y="2989"/>
                </a:cubicBezTo>
                <a:cubicBezTo>
                  <a:pt x="1232" y="2989"/>
                  <a:pt x="1231" y="2990"/>
                  <a:pt x="1232" y="2990"/>
                </a:cubicBezTo>
                <a:cubicBezTo>
                  <a:pt x="1232" y="2991"/>
                  <a:pt x="1232" y="2991"/>
                  <a:pt x="1232" y="2991"/>
                </a:cubicBezTo>
                <a:cubicBezTo>
                  <a:pt x="1232" y="2992"/>
                  <a:pt x="1232" y="2993"/>
                  <a:pt x="1232" y="2993"/>
                </a:cubicBezTo>
                <a:cubicBezTo>
                  <a:pt x="1232" y="2993"/>
                  <a:pt x="1232" y="2994"/>
                  <a:pt x="1232" y="2994"/>
                </a:cubicBezTo>
                <a:cubicBezTo>
                  <a:pt x="1232" y="2994"/>
                  <a:pt x="1232" y="2994"/>
                  <a:pt x="1232" y="2995"/>
                </a:cubicBezTo>
                <a:cubicBezTo>
                  <a:pt x="1232" y="2995"/>
                  <a:pt x="1232" y="2996"/>
                  <a:pt x="1232" y="2996"/>
                </a:cubicBezTo>
                <a:cubicBezTo>
                  <a:pt x="1232" y="2996"/>
                  <a:pt x="1232" y="2996"/>
                  <a:pt x="1232" y="2996"/>
                </a:cubicBezTo>
                <a:cubicBezTo>
                  <a:pt x="1232" y="2997"/>
                  <a:pt x="1233" y="2997"/>
                  <a:pt x="1233" y="2997"/>
                </a:cubicBezTo>
                <a:cubicBezTo>
                  <a:pt x="1233" y="2998"/>
                  <a:pt x="1233" y="2998"/>
                  <a:pt x="1233" y="2999"/>
                </a:cubicBezTo>
                <a:cubicBezTo>
                  <a:pt x="1233" y="2999"/>
                  <a:pt x="1233" y="2999"/>
                  <a:pt x="1233" y="3000"/>
                </a:cubicBezTo>
                <a:cubicBezTo>
                  <a:pt x="1233" y="3000"/>
                  <a:pt x="1234" y="3000"/>
                  <a:pt x="1234" y="3000"/>
                </a:cubicBezTo>
                <a:cubicBezTo>
                  <a:pt x="1234" y="3000"/>
                  <a:pt x="1234" y="3000"/>
                  <a:pt x="1234" y="3000"/>
                </a:cubicBezTo>
                <a:cubicBezTo>
                  <a:pt x="1289" y="3000"/>
                  <a:pt x="1289" y="3000"/>
                  <a:pt x="1289" y="3000"/>
                </a:cubicBezTo>
                <a:cubicBezTo>
                  <a:pt x="1289" y="3000"/>
                  <a:pt x="1289" y="3000"/>
                  <a:pt x="1289" y="3000"/>
                </a:cubicBezTo>
                <a:cubicBezTo>
                  <a:pt x="1289" y="2999"/>
                  <a:pt x="1290" y="2999"/>
                  <a:pt x="1290" y="2998"/>
                </a:cubicBezTo>
                <a:cubicBezTo>
                  <a:pt x="1290" y="2998"/>
                  <a:pt x="1290" y="2998"/>
                  <a:pt x="1290" y="2998"/>
                </a:cubicBezTo>
                <a:cubicBezTo>
                  <a:pt x="1290" y="2997"/>
                  <a:pt x="1290" y="2997"/>
                  <a:pt x="1290" y="2997"/>
                </a:cubicBezTo>
                <a:cubicBezTo>
                  <a:pt x="1290" y="2997"/>
                  <a:pt x="1290" y="2996"/>
                  <a:pt x="1290" y="2996"/>
                </a:cubicBezTo>
                <a:cubicBezTo>
                  <a:pt x="1291" y="2996"/>
                  <a:pt x="1291" y="2995"/>
                  <a:pt x="1291" y="2995"/>
                </a:cubicBezTo>
                <a:cubicBezTo>
                  <a:pt x="1291" y="2995"/>
                  <a:pt x="1291" y="2995"/>
                  <a:pt x="1291" y="2994"/>
                </a:cubicBezTo>
                <a:cubicBezTo>
                  <a:pt x="1291" y="2994"/>
                  <a:pt x="1291" y="2993"/>
                  <a:pt x="1291" y="2993"/>
                </a:cubicBezTo>
                <a:cubicBezTo>
                  <a:pt x="1291" y="2992"/>
                  <a:pt x="1291" y="2992"/>
                  <a:pt x="1291" y="2991"/>
                </a:cubicBezTo>
                <a:cubicBezTo>
                  <a:pt x="1291" y="2991"/>
                  <a:pt x="1291" y="2991"/>
                  <a:pt x="1291" y="2990"/>
                </a:cubicBezTo>
                <a:cubicBezTo>
                  <a:pt x="1291" y="2990"/>
                  <a:pt x="1291" y="2990"/>
                  <a:pt x="1291" y="2990"/>
                </a:cubicBezTo>
                <a:cubicBezTo>
                  <a:pt x="1291" y="2989"/>
                  <a:pt x="1291" y="2989"/>
                  <a:pt x="1291" y="2988"/>
                </a:cubicBezTo>
                <a:cubicBezTo>
                  <a:pt x="1291" y="2988"/>
                  <a:pt x="1291" y="2988"/>
                  <a:pt x="1291" y="2987"/>
                </a:cubicBezTo>
                <a:cubicBezTo>
                  <a:pt x="1291" y="2987"/>
                  <a:pt x="1291" y="2986"/>
                  <a:pt x="1291" y="2985"/>
                </a:cubicBezTo>
                <a:cubicBezTo>
                  <a:pt x="1291" y="2985"/>
                  <a:pt x="1291" y="2985"/>
                  <a:pt x="1291" y="2984"/>
                </a:cubicBezTo>
                <a:cubicBezTo>
                  <a:pt x="1291" y="2984"/>
                  <a:pt x="1291" y="2984"/>
                  <a:pt x="1291" y="2984"/>
                </a:cubicBezTo>
                <a:cubicBezTo>
                  <a:pt x="1291" y="2983"/>
                  <a:pt x="1291" y="2983"/>
                  <a:pt x="1290" y="2982"/>
                </a:cubicBezTo>
                <a:cubicBezTo>
                  <a:pt x="1290" y="2982"/>
                  <a:pt x="1290" y="2982"/>
                  <a:pt x="1290" y="2982"/>
                </a:cubicBezTo>
                <a:cubicBezTo>
                  <a:pt x="1290" y="2982"/>
                  <a:pt x="1290" y="2982"/>
                  <a:pt x="1290" y="2981"/>
                </a:cubicBezTo>
                <a:cubicBezTo>
                  <a:pt x="1290" y="2981"/>
                  <a:pt x="1290" y="2980"/>
                  <a:pt x="1290" y="2980"/>
                </a:cubicBezTo>
                <a:cubicBezTo>
                  <a:pt x="1290" y="2979"/>
                  <a:pt x="1289" y="2979"/>
                  <a:pt x="1289" y="2979"/>
                </a:cubicBezTo>
                <a:cubicBezTo>
                  <a:pt x="1289" y="2979"/>
                  <a:pt x="1289" y="2978"/>
                  <a:pt x="1289" y="2978"/>
                </a:cubicBezTo>
                <a:cubicBezTo>
                  <a:pt x="1289" y="2978"/>
                  <a:pt x="1289" y="2977"/>
                  <a:pt x="1289" y="2977"/>
                </a:cubicBezTo>
                <a:cubicBezTo>
                  <a:pt x="1288" y="2976"/>
                  <a:pt x="1288" y="2976"/>
                  <a:pt x="1288" y="2975"/>
                </a:cubicBezTo>
                <a:cubicBezTo>
                  <a:pt x="1288" y="2975"/>
                  <a:pt x="1288" y="2975"/>
                  <a:pt x="1288" y="2975"/>
                </a:cubicBezTo>
                <a:cubicBezTo>
                  <a:pt x="1455" y="2814"/>
                  <a:pt x="1455" y="2814"/>
                  <a:pt x="1455" y="2814"/>
                </a:cubicBezTo>
                <a:cubicBezTo>
                  <a:pt x="1456" y="2814"/>
                  <a:pt x="1456" y="2814"/>
                  <a:pt x="1456" y="2814"/>
                </a:cubicBezTo>
                <a:cubicBezTo>
                  <a:pt x="1456" y="2814"/>
                  <a:pt x="1457" y="2815"/>
                  <a:pt x="1457" y="2815"/>
                </a:cubicBezTo>
                <a:cubicBezTo>
                  <a:pt x="1458" y="2815"/>
                  <a:pt x="1458" y="2815"/>
                  <a:pt x="1459" y="2815"/>
                </a:cubicBezTo>
                <a:cubicBezTo>
                  <a:pt x="1459" y="2816"/>
                  <a:pt x="1459" y="2816"/>
                  <a:pt x="1459" y="2816"/>
                </a:cubicBezTo>
                <a:cubicBezTo>
                  <a:pt x="1459" y="2816"/>
                  <a:pt x="1460" y="2816"/>
                  <a:pt x="1460" y="2816"/>
                </a:cubicBezTo>
                <a:cubicBezTo>
                  <a:pt x="1460" y="2816"/>
                  <a:pt x="1461" y="2816"/>
                  <a:pt x="1462" y="2817"/>
                </a:cubicBezTo>
                <a:cubicBezTo>
                  <a:pt x="1462" y="2817"/>
                  <a:pt x="1462" y="2817"/>
                  <a:pt x="1462" y="2817"/>
                </a:cubicBezTo>
                <a:cubicBezTo>
                  <a:pt x="1462" y="2817"/>
                  <a:pt x="1463" y="2817"/>
                  <a:pt x="1463" y="2817"/>
                </a:cubicBezTo>
                <a:cubicBezTo>
                  <a:pt x="1463" y="2817"/>
                  <a:pt x="1464" y="2817"/>
                  <a:pt x="1464" y="2817"/>
                </a:cubicBezTo>
                <a:cubicBezTo>
                  <a:pt x="1464" y="2817"/>
                  <a:pt x="1465" y="2817"/>
                  <a:pt x="1465" y="2817"/>
                </a:cubicBezTo>
                <a:cubicBezTo>
                  <a:pt x="1465" y="2818"/>
                  <a:pt x="1465" y="2818"/>
                  <a:pt x="1466" y="2818"/>
                </a:cubicBezTo>
                <a:cubicBezTo>
                  <a:pt x="1466" y="2818"/>
                  <a:pt x="1467" y="2818"/>
                  <a:pt x="1467" y="2818"/>
                </a:cubicBezTo>
                <a:cubicBezTo>
                  <a:pt x="1468" y="2818"/>
                  <a:pt x="1468" y="2818"/>
                  <a:pt x="1469" y="2818"/>
                </a:cubicBezTo>
                <a:cubicBezTo>
                  <a:pt x="1469" y="2818"/>
                  <a:pt x="1469" y="2818"/>
                  <a:pt x="1470" y="2818"/>
                </a:cubicBezTo>
                <a:cubicBezTo>
                  <a:pt x="1470" y="2818"/>
                  <a:pt x="1470" y="2818"/>
                  <a:pt x="1470" y="2818"/>
                </a:cubicBezTo>
                <a:cubicBezTo>
                  <a:pt x="1471" y="2818"/>
                  <a:pt x="1471" y="2818"/>
                  <a:pt x="1472" y="2818"/>
                </a:cubicBezTo>
                <a:cubicBezTo>
                  <a:pt x="1472" y="2818"/>
                  <a:pt x="1472" y="2818"/>
                  <a:pt x="1473" y="2818"/>
                </a:cubicBezTo>
                <a:cubicBezTo>
                  <a:pt x="1473" y="2818"/>
                  <a:pt x="1474" y="2818"/>
                  <a:pt x="1475" y="2818"/>
                </a:cubicBezTo>
                <a:cubicBezTo>
                  <a:pt x="1475" y="2818"/>
                  <a:pt x="1475" y="2818"/>
                  <a:pt x="1476" y="2818"/>
                </a:cubicBezTo>
                <a:cubicBezTo>
                  <a:pt x="1476" y="2818"/>
                  <a:pt x="1476" y="2818"/>
                  <a:pt x="1476" y="2818"/>
                </a:cubicBezTo>
                <a:cubicBezTo>
                  <a:pt x="1477" y="2817"/>
                  <a:pt x="1477" y="2817"/>
                  <a:pt x="1478" y="2817"/>
                </a:cubicBezTo>
                <a:cubicBezTo>
                  <a:pt x="1478" y="2817"/>
                  <a:pt x="1478" y="2817"/>
                  <a:pt x="1478" y="2817"/>
                </a:cubicBezTo>
                <a:cubicBezTo>
                  <a:pt x="1478" y="2817"/>
                  <a:pt x="1478" y="2817"/>
                  <a:pt x="1479" y="2817"/>
                </a:cubicBezTo>
                <a:cubicBezTo>
                  <a:pt x="1479" y="2817"/>
                  <a:pt x="1480" y="2817"/>
                  <a:pt x="1480" y="2816"/>
                </a:cubicBezTo>
                <a:cubicBezTo>
                  <a:pt x="1481" y="2816"/>
                  <a:pt x="1481" y="2816"/>
                  <a:pt x="1481" y="2816"/>
                </a:cubicBezTo>
                <a:cubicBezTo>
                  <a:pt x="1481" y="2816"/>
                  <a:pt x="1482" y="2816"/>
                  <a:pt x="1482" y="2816"/>
                </a:cubicBezTo>
                <a:cubicBezTo>
                  <a:pt x="1482" y="2816"/>
                  <a:pt x="1483" y="2816"/>
                  <a:pt x="1483" y="2815"/>
                </a:cubicBezTo>
                <a:cubicBezTo>
                  <a:pt x="1483" y="2815"/>
                  <a:pt x="1484" y="2815"/>
                  <a:pt x="1484" y="2815"/>
                </a:cubicBezTo>
                <a:cubicBezTo>
                  <a:pt x="1485" y="2815"/>
                  <a:pt x="1485" y="2814"/>
                  <a:pt x="1486" y="2814"/>
                </a:cubicBezTo>
                <a:cubicBezTo>
                  <a:pt x="1486" y="2814"/>
                  <a:pt x="1486" y="2814"/>
                  <a:pt x="1486" y="2814"/>
                </a:cubicBezTo>
                <a:cubicBezTo>
                  <a:pt x="1487" y="2813"/>
                  <a:pt x="1487" y="2813"/>
                  <a:pt x="1487" y="2813"/>
                </a:cubicBezTo>
                <a:cubicBezTo>
                  <a:pt x="1487" y="2813"/>
                  <a:pt x="1487" y="2813"/>
                  <a:pt x="1487" y="2813"/>
                </a:cubicBezTo>
                <a:cubicBezTo>
                  <a:pt x="1487" y="2813"/>
                  <a:pt x="1488" y="2813"/>
                  <a:pt x="1488" y="2813"/>
                </a:cubicBezTo>
                <a:cubicBezTo>
                  <a:pt x="1488" y="2812"/>
                  <a:pt x="1489" y="2812"/>
                  <a:pt x="1489" y="2812"/>
                </a:cubicBezTo>
                <a:cubicBezTo>
                  <a:pt x="1490" y="2811"/>
                  <a:pt x="1490" y="2811"/>
                  <a:pt x="1490" y="2811"/>
                </a:cubicBezTo>
                <a:cubicBezTo>
                  <a:pt x="1491" y="2810"/>
                  <a:pt x="1491" y="2810"/>
                  <a:pt x="1491" y="2810"/>
                </a:cubicBezTo>
                <a:cubicBezTo>
                  <a:pt x="1491" y="2810"/>
                  <a:pt x="1491" y="2810"/>
                  <a:pt x="1491" y="2810"/>
                </a:cubicBezTo>
                <a:cubicBezTo>
                  <a:pt x="1491" y="2810"/>
                  <a:pt x="1491" y="2810"/>
                  <a:pt x="1492" y="2810"/>
                </a:cubicBezTo>
                <a:cubicBezTo>
                  <a:pt x="1492" y="2809"/>
                  <a:pt x="1492" y="2809"/>
                  <a:pt x="1492" y="2809"/>
                </a:cubicBezTo>
                <a:cubicBezTo>
                  <a:pt x="1493" y="2808"/>
                  <a:pt x="1493" y="2808"/>
                  <a:pt x="1493" y="2808"/>
                </a:cubicBezTo>
                <a:cubicBezTo>
                  <a:pt x="1494" y="2807"/>
                  <a:pt x="1494" y="2807"/>
                  <a:pt x="1494" y="2806"/>
                </a:cubicBezTo>
                <a:cubicBezTo>
                  <a:pt x="1495" y="2806"/>
                  <a:pt x="1495" y="2806"/>
                  <a:pt x="1495" y="2805"/>
                </a:cubicBezTo>
                <a:cubicBezTo>
                  <a:pt x="1495" y="2805"/>
                  <a:pt x="1495" y="2805"/>
                  <a:pt x="1495" y="2805"/>
                </a:cubicBezTo>
                <a:cubicBezTo>
                  <a:pt x="1495" y="2805"/>
                  <a:pt x="1495" y="2805"/>
                  <a:pt x="1495" y="2805"/>
                </a:cubicBezTo>
                <a:cubicBezTo>
                  <a:pt x="1496" y="2805"/>
                  <a:pt x="1496" y="2804"/>
                  <a:pt x="1496" y="2804"/>
                </a:cubicBezTo>
                <a:cubicBezTo>
                  <a:pt x="1496" y="2804"/>
                  <a:pt x="1496" y="2804"/>
                  <a:pt x="1496" y="2804"/>
                </a:cubicBezTo>
                <a:cubicBezTo>
                  <a:pt x="1720" y="2869"/>
                  <a:pt x="1720" y="2869"/>
                  <a:pt x="1720" y="2869"/>
                </a:cubicBezTo>
                <a:cubicBezTo>
                  <a:pt x="1720" y="2869"/>
                  <a:pt x="1720" y="2869"/>
                  <a:pt x="1720" y="2869"/>
                </a:cubicBezTo>
                <a:cubicBezTo>
                  <a:pt x="1720" y="2869"/>
                  <a:pt x="1720" y="2869"/>
                  <a:pt x="1720" y="2870"/>
                </a:cubicBezTo>
                <a:cubicBezTo>
                  <a:pt x="1720" y="2870"/>
                  <a:pt x="1720" y="2871"/>
                  <a:pt x="1720" y="2871"/>
                </a:cubicBezTo>
                <a:cubicBezTo>
                  <a:pt x="1720" y="2872"/>
                  <a:pt x="1720" y="2872"/>
                  <a:pt x="1720" y="2873"/>
                </a:cubicBezTo>
                <a:cubicBezTo>
                  <a:pt x="1720" y="2873"/>
                  <a:pt x="1720" y="2873"/>
                  <a:pt x="1720" y="2874"/>
                </a:cubicBezTo>
                <a:cubicBezTo>
                  <a:pt x="1720" y="2874"/>
                  <a:pt x="1720" y="2874"/>
                  <a:pt x="1720" y="2874"/>
                </a:cubicBezTo>
                <a:cubicBezTo>
                  <a:pt x="1720" y="2875"/>
                  <a:pt x="1720" y="2875"/>
                  <a:pt x="1720" y="2876"/>
                </a:cubicBezTo>
                <a:cubicBezTo>
                  <a:pt x="1720" y="2876"/>
                  <a:pt x="1720" y="2876"/>
                  <a:pt x="1720" y="2876"/>
                </a:cubicBezTo>
                <a:cubicBezTo>
                  <a:pt x="1721" y="2876"/>
                  <a:pt x="1721" y="2877"/>
                  <a:pt x="1721" y="2877"/>
                </a:cubicBezTo>
                <a:cubicBezTo>
                  <a:pt x="1721" y="2878"/>
                  <a:pt x="1721" y="2878"/>
                  <a:pt x="1721" y="2879"/>
                </a:cubicBezTo>
                <a:cubicBezTo>
                  <a:pt x="1721" y="2879"/>
                  <a:pt x="1721" y="2879"/>
                  <a:pt x="1722" y="2879"/>
                </a:cubicBezTo>
                <a:cubicBezTo>
                  <a:pt x="1722" y="2880"/>
                  <a:pt x="1722" y="2880"/>
                  <a:pt x="1722" y="2880"/>
                </a:cubicBezTo>
                <a:cubicBezTo>
                  <a:pt x="1722" y="2880"/>
                  <a:pt x="1722" y="2881"/>
                  <a:pt x="1722" y="2881"/>
                </a:cubicBezTo>
                <a:cubicBezTo>
                  <a:pt x="1722" y="2882"/>
                  <a:pt x="1723" y="2882"/>
                  <a:pt x="1723" y="2883"/>
                </a:cubicBezTo>
                <a:cubicBezTo>
                  <a:pt x="1723" y="2883"/>
                  <a:pt x="1723" y="2883"/>
                  <a:pt x="1724" y="2884"/>
                </a:cubicBezTo>
                <a:cubicBezTo>
                  <a:pt x="1724" y="2884"/>
                  <a:pt x="1724" y="2884"/>
                  <a:pt x="1724" y="2885"/>
                </a:cubicBezTo>
                <a:cubicBezTo>
                  <a:pt x="1724" y="2885"/>
                  <a:pt x="1724" y="2885"/>
                  <a:pt x="1724" y="2885"/>
                </a:cubicBezTo>
                <a:cubicBezTo>
                  <a:pt x="1724" y="2885"/>
                  <a:pt x="1724" y="2885"/>
                  <a:pt x="1724" y="2885"/>
                </a:cubicBezTo>
                <a:cubicBezTo>
                  <a:pt x="1725" y="2886"/>
                  <a:pt x="1725" y="2886"/>
                  <a:pt x="1725" y="2886"/>
                </a:cubicBezTo>
                <a:cubicBezTo>
                  <a:pt x="1725" y="2887"/>
                  <a:pt x="1726" y="2887"/>
                  <a:pt x="1726" y="2888"/>
                </a:cubicBezTo>
                <a:cubicBezTo>
                  <a:pt x="1726" y="2888"/>
                  <a:pt x="1727" y="2888"/>
                  <a:pt x="1727" y="2889"/>
                </a:cubicBezTo>
                <a:cubicBezTo>
                  <a:pt x="1727" y="2889"/>
                  <a:pt x="1728" y="2889"/>
                  <a:pt x="1728" y="2890"/>
                </a:cubicBezTo>
                <a:cubicBezTo>
                  <a:pt x="1728" y="2890"/>
                  <a:pt x="1728" y="2890"/>
                  <a:pt x="1728" y="2890"/>
                </a:cubicBezTo>
                <a:cubicBezTo>
                  <a:pt x="1728" y="2890"/>
                  <a:pt x="1728" y="2890"/>
                  <a:pt x="1728" y="2890"/>
                </a:cubicBezTo>
                <a:cubicBezTo>
                  <a:pt x="1728" y="2890"/>
                  <a:pt x="1729" y="2890"/>
                  <a:pt x="1729" y="2891"/>
                </a:cubicBezTo>
                <a:cubicBezTo>
                  <a:pt x="1729" y="2891"/>
                  <a:pt x="1730" y="2891"/>
                  <a:pt x="1730" y="2892"/>
                </a:cubicBezTo>
                <a:cubicBezTo>
                  <a:pt x="1730" y="2892"/>
                  <a:pt x="1731" y="2892"/>
                  <a:pt x="1731" y="2893"/>
                </a:cubicBezTo>
                <a:cubicBezTo>
                  <a:pt x="1732" y="2893"/>
                  <a:pt x="1732" y="2893"/>
                  <a:pt x="1732" y="2893"/>
                </a:cubicBezTo>
                <a:cubicBezTo>
                  <a:pt x="1732" y="2893"/>
                  <a:pt x="1732" y="2893"/>
                  <a:pt x="1732" y="2893"/>
                </a:cubicBezTo>
                <a:cubicBezTo>
                  <a:pt x="1732" y="2894"/>
                  <a:pt x="1733" y="2894"/>
                  <a:pt x="1733" y="2894"/>
                </a:cubicBezTo>
                <a:cubicBezTo>
                  <a:pt x="1733" y="2894"/>
                  <a:pt x="1733" y="2894"/>
                  <a:pt x="1734" y="2894"/>
                </a:cubicBezTo>
                <a:cubicBezTo>
                  <a:pt x="1734" y="2894"/>
                  <a:pt x="1734" y="2895"/>
                  <a:pt x="1735" y="2895"/>
                </a:cubicBezTo>
                <a:cubicBezTo>
                  <a:pt x="1735" y="2895"/>
                  <a:pt x="1736" y="2895"/>
                  <a:pt x="1736" y="2896"/>
                </a:cubicBezTo>
                <a:cubicBezTo>
                  <a:pt x="1737" y="2896"/>
                  <a:pt x="1737" y="2896"/>
                  <a:pt x="1737" y="2896"/>
                </a:cubicBezTo>
                <a:cubicBezTo>
                  <a:pt x="1738" y="2896"/>
                  <a:pt x="1738" y="2896"/>
                  <a:pt x="1738" y="2897"/>
                </a:cubicBezTo>
                <a:cubicBezTo>
                  <a:pt x="1738" y="2897"/>
                  <a:pt x="1738" y="2897"/>
                  <a:pt x="1739" y="2897"/>
                </a:cubicBezTo>
                <a:cubicBezTo>
                  <a:pt x="1739" y="2897"/>
                  <a:pt x="1740" y="2897"/>
                  <a:pt x="1740" y="2897"/>
                </a:cubicBezTo>
                <a:cubicBezTo>
                  <a:pt x="1741" y="2897"/>
                  <a:pt x="1741" y="2898"/>
                  <a:pt x="1741" y="2898"/>
                </a:cubicBezTo>
                <a:cubicBezTo>
                  <a:pt x="1741" y="2898"/>
                  <a:pt x="1741" y="2898"/>
                  <a:pt x="1741" y="2898"/>
                </a:cubicBezTo>
                <a:cubicBezTo>
                  <a:pt x="1742" y="2898"/>
                  <a:pt x="1742" y="2898"/>
                  <a:pt x="1743" y="2898"/>
                </a:cubicBezTo>
                <a:cubicBezTo>
                  <a:pt x="1743" y="2898"/>
                  <a:pt x="1743" y="2898"/>
                  <a:pt x="1743" y="2898"/>
                </a:cubicBezTo>
                <a:cubicBezTo>
                  <a:pt x="1744" y="2898"/>
                  <a:pt x="1744" y="2898"/>
                  <a:pt x="1744" y="2898"/>
                </a:cubicBezTo>
                <a:cubicBezTo>
                  <a:pt x="1745" y="2899"/>
                  <a:pt x="1746" y="2899"/>
                  <a:pt x="1746" y="2899"/>
                </a:cubicBezTo>
                <a:cubicBezTo>
                  <a:pt x="1747" y="2899"/>
                  <a:pt x="1747" y="2899"/>
                  <a:pt x="1747" y="2899"/>
                </a:cubicBezTo>
                <a:cubicBezTo>
                  <a:pt x="1748" y="2899"/>
                  <a:pt x="1748" y="2899"/>
                  <a:pt x="1749" y="2899"/>
                </a:cubicBezTo>
                <a:cubicBezTo>
                  <a:pt x="1749" y="2899"/>
                  <a:pt x="1749" y="2899"/>
                  <a:pt x="1749" y="2899"/>
                </a:cubicBezTo>
                <a:cubicBezTo>
                  <a:pt x="1774" y="3000"/>
                  <a:pt x="1774" y="3000"/>
                  <a:pt x="1774" y="3000"/>
                </a:cubicBezTo>
                <a:cubicBezTo>
                  <a:pt x="1790" y="3000"/>
                  <a:pt x="1790" y="3000"/>
                  <a:pt x="1790" y="3000"/>
                </a:cubicBezTo>
                <a:cubicBezTo>
                  <a:pt x="1764" y="2895"/>
                  <a:pt x="1764" y="2895"/>
                  <a:pt x="1764" y="2895"/>
                </a:cubicBezTo>
                <a:cubicBezTo>
                  <a:pt x="1764" y="2895"/>
                  <a:pt x="1764" y="2895"/>
                  <a:pt x="1764" y="2895"/>
                </a:cubicBezTo>
                <a:cubicBezTo>
                  <a:pt x="1765" y="2895"/>
                  <a:pt x="1765" y="2895"/>
                  <a:pt x="1765" y="2894"/>
                </a:cubicBezTo>
                <a:cubicBezTo>
                  <a:pt x="1765" y="2894"/>
                  <a:pt x="1766" y="2894"/>
                  <a:pt x="1766" y="2894"/>
                </a:cubicBezTo>
                <a:cubicBezTo>
                  <a:pt x="1766" y="2894"/>
                  <a:pt x="1766" y="2894"/>
                  <a:pt x="1766" y="2894"/>
                </a:cubicBezTo>
                <a:cubicBezTo>
                  <a:pt x="1766" y="2894"/>
                  <a:pt x="1766" y="2894"/>
                  <a:pt x="1767" y="2893"/>
                </a:cubicBezTo>
                <a:cubicBezTo>
                  <a:pt x="1767" y="2893"/>
                  <a:pt x="1768" y="2893"/>
                  <a:pt x="1768" y="2892"/>
                </a:cubicBezTo>
                <a:cubicBezTo>
                  <a:pt x="1768" y="2892"/>
                  <a:pt x="1769" y="2892"/>
                  <a:pt x="1769" y="2892"/>
                </a:cubicBezTo>
                <a:cubicBezTo>
                  <a:pt x="1769" y="2891"/>
                  <a:pt x="1770" y="2891"/>
                  <a:pt x="1770" y="2891"/>
                </a:cubicBezTo>
                <a:cubicBezTo>
                  <a:pt x="1770" y="2891"/>
                  <a:pt x="1770" y="2891"/>
                  <a:pt x="1770" y="2891"/>
                </a:cubicBezTo>
                <a:cubicBezTo>
                  <a:pt x="1770" y="2890"/>
                  <a:pt x="1770" y="2890"/>
                  <a:pt x="1770" y="2890"/>
                </a:cubicBezTo>
                <a:cubicBezTo>
                  <a:pt x="1771" y="2890"/>
                  <a:pt x="1771" y="2890"/>
                  <a:pt x="1771" y="2889"/>
                </a:cubicBezTo>
                <a:cubicBezTo>
                  <a:pt x="1771" y="2889"/>
                  <a:pt x="1772" y="2889"/>
                  <a:pt x="1772" y="2889"/>
                </a:cubicBezTo>
                <a:cubicBezTo>
                  <a:pt x="1772" y="2888"/>
                  <a:pt x="1773" y="2888"/>
                  <a:pt x="1773" y="2887"/>
                </a:cubicBezTo>
                <a:cubicBezTo>
                  <a:pt x="1773" y="2887"/>
                  <a:pt x="1774" y="2887"/>
                  <a:pt x="1774" y="2886"/>
                </a:cubicBezTo>
                <a:cubicBezTo>
                  <a:pt x="1774" y="2886"/>
                  <a:pt x="1774" y="2886"/>
                  <a:pt x="1774" y="2886"/>
                </a:cubicBezTo>
                <a:cubicBezTo>
                  <a:pt x="1774" y="2886"/>
                  <a:pt x="1774" y="2886"/>
                  <a:pt x="1774" y="2886"/>
                </a:cubicBezTo>
                <a:cubicBezTo>
                  <a:pt x="1774" y="2885"/>
                  <a:pt x="1775" y="2885"/>
                  <a:pt x="1775" y="2885"/>
                </a:cubicBezTo>
                <a:cubicBezTo>
                  <a:pt x="1775" y="2884"/>
                  <a:pt x="1775" y="2884"/>
                  <a:pt x="1775" y="2884"/>
                </a:cubicBezTo>
                <a:cubicBezTo>
                  <a:pt x="1776" y="2883"/>
                  <a:pt x="1776" y="2883"/>
                  <a:pt x="1776" y="2882"/>
                </a:cubicBezTo>
                <a:cubicBezTo>
                  <a:pt x="1776" y="2882"/>
                  <a:pt x="1777" y="2882"/>
                  <a:pt x="1777" y="2881"/>
                </a:cubicBezTo>
                <a:cubicBezTo>
                  <a:pt x="1777" y="2881"/>
                  <a:pt x="1777" y="2881"/>
                  <a:pt x="1777" y="2881"/>
                </a:cubicBezTo>
                <a:cubicBezTo>
                  <a:pt x="1777" y="2880"/>
                  <a:pt x="1777" y="2880"/>
                  <a:pt x="1777" y="2880"/>
                </a:cubicBezTo>
                <a:cubicBezTo>
                  <a:pt x="1778" y="2879"/>
                  <a:pt x="1778" y="2879"/>
                  <a:pt x="1778" y="2878"/>
                </a:cubicBezTo>
                <a:cubicBezTo>
                  <a:pt x="1778" y="2878"/>
                  <a:pt x="1778" y="2878"/>
                  <a:pt x="1778" y="2877"/>
                </a:cubicBezTo>
                <a:cubicBezTo>
                  <a:pt x="1778" y="2877"/>
                  <a:pt x="1778" y="2877"/>
                  <a:pt x="1778" y="2877"/>
                </a:cubicBezTo>
                <a:cubicBezTo>
                  <a:pt x="1778" y="2877"/>
                  <a:pt x="1778" y="2876"/>
                  <a:pt x="1779" y="2876"/>
                </a:cubicBezTo>
                <a:cubicBezTo>
                  <a:pt x="1779" y="2875"/>
                  <a:pt x="1779" y="2875"/>
                  <a:pt x="1779" y="2875"/>
                </a:cubicBezTo>
                <a:cubicBezTo>
                  <a:pt x="1779" y="2875"/>
                  <a:pt x="1779" y="2874"/>
                  <a:pt x="1779" y="2874"/>
                </a:cubicBezTo>
                <a:cubicBezTo>
                  <a:pt x="1779" y="2873"/>
                  <a:pt x="1779" y="2873"/>
                  <a:pt x="1779" y="2872"/>
                </a:cubicBezTo>
                <a:cubicBezTo>
                  <a:pt x="1779" y="2872"/>
                  <a:pt x="1779" y="2872"/>
                  <a:pt x="1779" y="2871"/>
                </a:cubicBezTo>
                <a:cubicBezTo>
                  <a:pt x="1779" y="2871"/>
                  <a:pt x="1779" y="2870"/>
                  <a:pt x="1779" y="2870"/>
                </a:cubicBezTo>
                <a:cubicBezTo>
                  <a:pt x="1779" y="2870"/>
                  <a:pt x="1779" y="2870"/>
                  <a:pt x="1779" y="2869"/>
                </a:cubicBezTo>
                <a:cubicBezTo>
                  <a:pt x="1779" y="2869"/>
                  <a:pt x="1779" y="2869"/>
                  <a:pt x="1779" y="2868"/>
                </a:cubicBezTo>
                <a:cubicBezTo>
                  <a:pt x="1779" y="2868"/>
                  <a:pt x="1779" y="2867"/>
                  <a:pt x="1779" y="2867"/>
                </a:cubicBezTo>
                <a:cubicBezTo>
                  <a:pt x="1779" y="2866"/>
                  <a:pt x="1779" y="2866"/>
                  <a:pt x="1779" y="2865"/>
                </a:cubicBezTo>
                <a:cubicBezTo>
                  <a:pt x="1779" y="2865"/>
                  <a:pt x="1779" y="2864"/>
                  <a:pt x="1779" y="2864"/>
                </a:cubicBezTo>
                <a:cubicBezTo>
                  <a:pt x="1779" y="2864"/>
                  <a:pt x="1779" y="2864"/>
                  <a:pt x="1779" y="2864"/>
                </a:cubicBezTo>
                <a:cubicBezTo>
                  <a:pt x="1779" y="2863"/>
                  <a:pt x="1779" y="2863"/>
                  <a:pt x="1779" y="2862"/>
                </a:cubicBezTo>
                <a:cubicBezTo>
                  <a:pt x="1779" y="2862"/>
                  <a:pt x="1779" y="2862"/>
                  <a:pt x="1778" y="2862"/>
                </a:cubicBezTo>
                <a:cubicBezTo>
                  <a:pt x="1778" y="2862"/>
                  <a:pt x="1778" y="2861"/>
                  <a:pt x="1778" y="2861"/>
                </a:cubicBezTo>
                <a:cubicBezTo>
                  <a:pt x="1778" y="2860"/>
                  <a:pt x="1778" y="2860"/>
                  <a:pt x="1778" y="2859"/>
                </a:cubicBezTo>
                <a:cubicBezTo>
                  <a:pt x="1778" y="2859"/>
                  <a:pt x="1778" y="2859"/>
                  <a:pt x="1777" y="2859"/>
                </a:cubicBezTo>
                <a:cubicBezTo>
                  <a:pt x="1777" y="2858"/>
                  <a:pt x="1777" y="2858"/>
                  <a:pt x="1777" y="2858"/>
                </a:cubicBezTo>
                <a:cubicBezTo>
                  <a:pt x="1777" y="2858"/>
                  <a:pt x="1777" y="2857"/>
                  <a:pt x="1777" y="2857"/>
                </a:cubicBezTo>
                <a:cubicBezTo>
                  <a:pt x="1776" y="2856"/>
                  <a:pt x="1776" y="2856"/>
                  <a:pt x="1776" y="2855"/>
                </a:cubicBezTo>
                <a:cubicBezTo>
                  <a:pt x="1776" y="2855"/>
                  <a:pt x="1776" y="2855"/>
                  <a:pt x="1776" y="2855"/>
                </a:cubicBezTo>
                <a:cubicBezTo>
                  <a:pt x="1944" y="2694"/>
                  <a:pt x="1944" y="2694"/>
                  <a:pt x="1944" y="2694"/>
                </a:cubicBezTo>
                <a:cubicBezTo>
                  <a:pt x="1944" y="2694"/>
                  <a:pt x="1944" y="2694"/>
                  <a:pt x="1944" y="2694"/>
                </a:cubicBezTo>
                <a:cubicBezTo>
                  <a:pt x="1944" y="2694"/>
                  <a:pt x="1945" y="2694"/>
                  <a:pt x="1945" y="2695"/>
                </a:cubicBezTo>
                <a:cubicBezTo>
                  <a:pt x="1946" y="2695"/>
                  <a:pt x="1946" y="2695"/>
                  <a:pt x="1947" y="2695"/>
                </a:cubicBezTo>
                <a:cubicBezTo>
                  <a:pt x="1947" y="2695"/>
                  <a:pt x="1947" y="2695"/>
                  <a:pt x="1947" y="2695"/>
                </a:cubicBezTo>
                <a:cubicBezTo>
                  <a:pt x="1948" y="2696"/>
                  <a:pt x="1948" y="2696"/>
                  <a:pt x="1948" y="2696"/>
                </a:cubicBezTo>
                <a:cubicBezTo>
                  <a:pt x="1949" y="2696"/>
                  <a:pt x="1949" y="2696"/>
                  <a:pt x="1950" y="2696"/>
                </a:cubicBezTo>
                <a:cubicBezTo>
                  <a:pt x="1950" y="2696"/>
                  <a:pt x="1950" y="2697"/>
                  <a:pt x="1951" y="2697"/>
                </a:cubicBezTo>
                <a:cubicBezTo>
                  <a:pt x="1951" y="2697"/>
                  <a:pt x="1951" y="2697"/>
                  <a:pt x="1951" y="2697"/>
                </a:cubicBezTo>
                <a:cubicBezTo>
                  <a:pt x="1951" y="2697"/>
                  <a:pt x="1952" y="2697"/>
                  <a:pt x="1952" y="2697"/>
                </a:cubicBezTo>
                <a:cubicBezTo>
                  <a:pt x="1952" y="2697"/>
                  <a:pt x="1952" y="2697"/>
                  <a:pt x="1953" y="2697"/>
                </a:cubicBezTo>
                <a:cubicBezTo>
                  <a:pt x="1953" y="2697"/>
                  <a:pt x="1953" y="2697"/>
                  <a:pt x="1953" y="2697"/>
                </a:cubicBezTo>
                <a:cubicBezTo>
                  <a:pt x="1953" y="2697"/>
                  <a:pt x="1953" y="2697"/>
                  <a:pt x="1954" y="2697"/>
                </a:cubicBezTo>
                <a:cubicBezTo>
                  <a:pt x="1954" y="2697"/>
                  <a:pt x="1955" y="2698"/>
                  <a:pt x="1956" y="2698"/>
                </a:cubicBezTo>
                <a:cubicBezTo>
                  <a:pt x="1956" y="2698"/>
                  <a:pt x="1956" y="2698"/>
                  <a:pt x="1957" y="2698"/>
                </a:cubicBezTo>
                <a:cubicBezTo>
                  <a:pt x="1957" y="2698"/>
                  <a:pt x="1958" y="2698"/>
                  <a:pt x="1958" y="2698"/>
                </a:cubicBezTo>
                <a:cubicBezTo>
                  <a:pt x="1958" y="2698"/>
                  <a:pt x="1958" y="2698"/>
                  <a:pt x="1958" y="2698"/>
                </a:cubicBezTo>
                <a:cubicBezTo>
                  <a:pt x="1959" y="2698"/>
                  <a:pt x="1959" y="2698"/>
                  <a:pt x="1960" y="2698"/>
                </a:cubicBezTo>
                <a:cubicBezTo>
                  <a:pt x="1960" y="2698"/>
                  <a:pt x="1961" y="2698"/>
                  <a:pt x="1961" y="2698"/>
                </a:cubicBezTo>
                <a:cubicBezTo>
                  <a:pt x="1962" y="2698"/>
                  <a:pt x="1962" y="2698"/>
                  <a:pt x="1963" y="2698"/>
                </a:cubicBezTo>
                <a:cubicBezTo>
                  <a:pt x="1963" y="2698"/>
                  <a:pt x="1963" y="2697"/>
                  <a:pt x="1964" y="2697"/>
                </a:cubicBezTo>
                <a:cubicBezTo>
                  <a:pt x="1964" y="2697"/>
                  <a:pt x="1964" y="2697"/>
                  <a:pt x="1964" y="2697"/>
                </a:cubicBezTo>
                <a:cubicBezTo>
                  <a:pt x="1965" y="2697"/>
                  <a:pt x="1965" y="2697"/>
                  <a:pt x="1966" y="2697"/>
                </a:cubicBezTo>
                <a:cubicBezTo>
                  <a:pt x="1966" y="2697"/>
                  <a:pt x="1966" y="2697"/>
                  <a:pt x="1966" y="2697"/>
                </a:cubicBezTo>
                <a:cubicBezTo>
                  <a:pt x="1966" y="2697"/>
                  <a:pt x="1967" y="2697"/>
                  <a:pt x="1967" y="2697"/>
                </a:cubicBezTo>
                <a:cubicBezTo>
                  <a:pt x="1967" y="2697"/>
                  <a:pt x="1968" y="2696"/>
                  <a:pt x="1968" y="2696"/>
                </a:cubicBezTo>
                <a:cubicBezTo>
                  <a:pt x="1969" y="2696"/>
                  <a:pt x="1969" y="2696"/>
                  <a:pt x="1969" y="2696"/>
                </a:cubicBezTo>
                <a:cubicBezTo>
                  <a:pt x="1969" y="2696"/>
                  <a:pt x="1970" y="2696"/>
                  <a:pt x="1970" y="2696"/>
                </a:cubicBezTo>
                <a:cubicBezTo>
                  <a:pt x="1970" y="2696"/>
                  <a:pt x="1971" y="2695"/>
                  <a:pt x="1971" y="2695"/>
                </a:cubicBezTo>
                <a:cubicBezTo>
                  <a:pt x="1972" y="2695"/>
                  <a:pt x="1972" y="2695"/>
                  <a:pt x="1973" y="2694"/>
                </a:cubicBezTo>
                <a:cubicBezTo>
                  <a:pt x="1973" y="2694"/>
                  <a:pt x="1973" y="2694"/>
                  <a:pt x="1974" y="2694"/>
                </a:cubicBezTo>
                <a:cubicBezTo>
                  <a:pt x="1974" y="2694"/>
                  <a:pt x="1974" y="2694"/>
                  <a:pt x="1975" y="2693"/>
                </a:cubicBezTo>
                <a:cubicBezTo>
                  <a:pt x="1975" y="2693"/>
                  <a:pt x="1975" y="2693"/>
                  <a:pt x="1975" y="2693"/>
                </a:cubicBezTo>
                <a:cubicBezTo>
                  <a:pt x="1975" y="2693"/>
                  <a:pt x="1975" y="2693"/>
                  <a:pt x="1975" y="2693"/>
                </a:cubicBezTo>
                <a:cubicBezTo>
                  <a:pt x="1975" y="2693"/>
                  <a:pt x="1976" y="2693"/>
                  <a:pt x="1976" y="2692"/>
                </a:cubicBezTo>
                <a:cubicBezTo>
                  <a:pt x="1977" y="2692"/>
                  <a:pt x="1977" y="2692"/>
                  <a:pt x="1977" y="2691"/>
                </a:cubicBezTo>
                <a:cubicBezTo>
                  <a:pt x="1978" y="2691"/>
                  <a:pt x="1978" y="2691"/>
                  <a:pt x="1978" y="2690"/>
                </a:cubicBezTo>
                <a:cubicBezTo>
                  <a:pt x="1979" y="2690"/>
                  <a:pt x="1979" y="2690"/>
                  <a:pt x="1979" y="2690"/>
                </a:cubicBezTo>
                <a:cubicBezTo>
                  <a:pt x="1979" y="2690"/>
                  <a:pt x="1979" y="2690"/>
                  <a:pt x="1980" y="2689"/>
                </a:cubicBezTo>
                <a:cubicBezTo>
                  <a:pt x="1980" y="2689"/>
                  <a:pt x="1980" y="2689"/>
                  <a:pt x="1980" y="2689"/>
                </a:cubicBezTo>
                <a:cubicBezTo>
                  <a:pt x="1980" y="2689"/>
                  <a:pt x="1980" y="2689"/>
                  <a:pt x="1981" y="2688"/>
                </a:cubicBezTo>
                <a:cubicBezTo>
                  <a:pt x="1981" y="2688"/>
                  <a:pt x="1981" y="2688"/>
                  <a:pt x="1981" y="2687"/>
                </a:cubicBezTo>
                <a:cubicBezTo>
                  <a:pt x="1982" y="2687"/>
                  <a:pt x="1982" y="2687"/>
                  <a:pt x="1982" y="2686"/>
                </a:cubicBezTo>
                <a:cubicBezTo>
                  <a:pt x="1983" y="2686"/>
                  <a:pt x="1983" y="2686"/>
                  <a:pt x="1983" y="2685"/>
                </a:cubicBezTo>
                <a:cubicBezTo>
                  <a:pt x="1983" y="2685"/>
                  <a:pt x="1983" y="2685"/>
                  <a:pt x="1983" y="2685"/>
                </a:cubicBezTo>
                <a:cubicBezTo>
                  <a:pt x="1983" y="2685"/>
                  <a:pt x="1983" y="2685"/>
                  <a:pt x="1984" y="2685"/>
                </a:cubicBezTo>
                <a:cubicBezTo>
                  <a:pt x="1984" y="2684"/>
                  <a:pt x="1984" y="2684"/>
                  <a:pt x="1984" y="2684"/>
                </a:cubicBezTo>
                <a:cubicBezTo>
                  <a:pt x="1984" y="2684"/>
                  <a:pt x="1984" y="2684"/>
                  <a:pt x="1984" y="2684"/>
                </a:cubicBezTo>
                <a:cubicBezTo>
                  <a:pt x="2208" y="2748"/>
                  <a:pt x="2208" y="2748"/>
                  <a:pt x="2208" y="2748"/>
                </a:cubicBezTo>
                <a:cubicBezTo>
                  <a:pt x="2208" y="2749"/>
                  <a:pt x="2208" y="2749"/>
                  <a:pt x="2208" y="2750"/>
                </a:cubicBezTo>
                <a:cubicBezTo>
                  <a:pt x="2208" y="2750"/>
                  <a:pt x="2208" y="2750"/>
                  <a:pt x="2208" y="2751"/>
                </a:cubicBezTo>
                <a:cubicBezTo>
                  <a:pt x="2208" y="2751"/>
                  <a:pt x="2208" y="2752"/>
                  <a:pt x="2208" y="2753"/>
                </a:cubicBezTo>
                <a:cubicBezTo>
                  <a:pt x="2208" y="2753"/>
                  <a:pt x="2208" y="2753"/>
                  <a:pt x="2208" y="2754"/>
                </a:cubicBezTo>
                <a:cubicBezTo>
                  <a:pt x="2208" y="2754"/>
                  <a:pt x="2208" y="2755"/>
                  <a:pt x="2209" y="2756"/>
                </a:cubicBezTo>
                <a:cubicBezTo>
                  <a:pt x="2209" y="2756"/>
                  <a:pt x="2209" y="2756"/>
                  <a:pt x="2209" y="2756"/>
                </a:cubicBezTo>
                <a:cubicBezTo>
                  <a:pt x="2209" y="2756"/>
                  <a:pt x="2209" y="2756"/>
                  <a:pt x="2209" y="2757"/>
                </a:cubicBezTo>
                <a:cubicBezTo>
                  <a:pt x="2209" y="2757"/>
                  <a:pt x="2209" y="2758"/>
                  <a:pt x="2209" y="2758"/>
                </a:cubicBezTo>
                <a:cubicBezTo>
                  <a:pt x="2209" y="2759"/>
                  <a:pt x="2210" y="2759"/>
                  <a:pt x="2210" y="2760"/>
                </a:cubicBezTo>
                <a:cubicBezTo>
                  <a:pt x="2210" y="2760"/>
                  <a:pt x="2210" y="2761"/>
                  <a:pt x="2210" y="2761"/>
                </a:cubicBezTo>
                <a:cubicBezTo>
                  <a:pt x="2211" y="2762"/>
                  <a:pt x="2211" y="2762"/>
                  <a:pt x="2211" y="2762"/>
                </a:cubicBezTo>
                <a:cubicBezTo>
                  <a:pt x="2211" y="2763"/>
                  <a:pt x="2211" y="2763"/>
                  <a:pt x="2212" y="2764"/>
                </a:cubicBezTo>
                <a:cubicBezTo>
                  <a:pt x="2212" y="2764"/>
                  <a:pt x="2212" y="2765"/>
                  <a:pt x="2213" y="2765"/>
                </a:cubicBezTo>
                <a:cubicBezTo>
                  <a:pt x="2213" y="2765"/>
                  <a:pt x="2213" y="2766"/>
                  <a:pt x="2213" y="2766"/>
                </a:cubicBezTo>
                <a:cubicBezTo>
                  <a:pt x="2214" y="2766"/>
                  <a:pt x="2214" y="2767"/>
                  <a:pt x="2214" y="2767"/>
                </a:cubicBezTo>
                <a:cubicBezTo>
                  <a:pt x="2215" y="2768"/>
                  <a:pt x="2215" y="2768"/>
                  <a:pt x="2215" y="2768"/>
                </a:cubicBezTo>
                <a:cubicBezTo>
                  <a:pt x="2215" y="2769"/>
                  <a:pt x="2216" y="2769"/>
                  <a:pt x="2216" y="2769"/>
                </a:cubicBezTo>
                <a:cubicBezTo>
                  <a:pt x="2216" y="2770"/>
                  <a:pt x="2217" y="2770"/>
                  <a:pt x="2217" y="2770"/>
                </a:cubicBezTo>
                <a:cubicBezTo>
                  <a:pt x="2217" y="2771"/>
                  <a:pt x="2217" y="2771"/>
                  <a:pt x="2218" y="2771"/>
                </a:cubicBezTo>
                <a:cubicBezTo>
                  <a:pt x="2218" y="2771"/>
                  <a:pt x="2218" y="2771"/>
                  <a:pt x="2218" y="2771"/>
                </a:cubicBezTo>
                <a:cubicBezTo>
                  <a:pt x="2218" y="2772"/>
                  <a:pt x="2219" y="2772"/>
                  <a:pt x="2219" y="2772"/>
                </a:cubicBezTo>
                <a:cubicBezTo>
                  <a:pt x="2220" y="2773"/>
                  <a:pt x="2220" y="2773"/>
                  <a:pt x="2220" y="2773"/>
                </a:cubicBezTo>
                <a:cubicBezTo>
                  <a:pt x="2221" y="2773"/>
                  <a:pt x="2221" y="2774"/>
                  <a:pt x="2222" y="2774"/>
                </a:cubicBezTo>
                <a:cubicBezTo>
                  <a:pt x="2222" y="2774"/>
                  <a:pt x="2222" y="2774"/>
                  <a:pt x="2222" y="2774"/>
                </a:cubicBezTo>
                <a:cubicBezTo>
                  <a:pt x="2222" y="2774"/>
                  <a:pt x="2223" y="2775"/>
                  <a:pt x="2223" y="2775"/>
                </a:cubicBezTo>
                <a:cubicBezTo>
                  <a:pt x="2223" y="2775"/>
                  <a:pt x="2224" y="2775"/>
                  <a:pt x="2224" y="2775"/>
                </a:cubicBezTo>
                <a:cubicBezTo>
                  <a:pt x="2224" y="2776"/>
                  <a:pt x="2225" y="2776"/>
                  <a:pt x="2225" y="2776"/>
                </a:cubicBezTo>
                <a:cubicBezTo>
                  <a:pt x="2225" y="2776"/>
                  <a:pt x="2225" y="2776"/>
                  <a:pt x="2225" y="2776"/>
                </a:cubicBezTo>
                <a:cubicBezTo>
                  <a:pt x="2226" y="2776"/>
                  <a:pt x="2226" y="2776"/>
                  <a:pt x="2227" y="2777"/>
                </a:cubicBezTo>
                <a:cubicBezTo>
                  <a:pt x="2227" y="2777"/>
                  <a:pt x="2228" y="2777"/>
                  <a:pt x="2228" y="2777"/>
                </a:cubicBezTo>
                <a:cubicBezTo>
                  <a:pt x="2229" y="2777"/>
                  <a:pt x="2229" y="2777"/>
                  <a:pt x="2229" y="2777"/>
                </a:cubicBezTo>
                <a:cubicBezTo>
                  <a:pt x="2229" y="2777"/>
                  <a:pt x="2229" y="2777"/>
                  <a:pt x="2230" y="2778"/>
                </a:cubicBezTo>
                <a:cubicBezTo>
                  <a:pt x="2230" y="2778"/>
                  <a:pt x="2230" y="2778"/>
                  <a:pt x="2230" y="2778"/>
                </a:cubicBezTo>
                <a:cubicBezTo>
                  <a:pt x="2231" y="2778"/>
                  <a:pt x="2231" y="2778"/>
                  <a:pt x="2231" y="2778"/>
                </a:cubicBezTo>
                <a:cubicBezTo>
                  <a:pt x="2232" y="2778"/>
                  <a:pt x="2232" y="2778"/>
                  <a:pt x="2233" y="2778"/>
                </a:cubicBezTo>
                <a:cubicBezTo>
                  <a:pt x="2233" y="2778"/>
                  <a:pt x="2233" y="2778"/>
                  <a:pt x="2233" y="2778"/>
                </a:cubicBezTo>
                <a:cubicBezTo>
                  <a:pt x="2233" y="2778"/>
                  <a:pt x="2234" y="2778"/>
                  <a:pt x="2234" y="2778"/>
                </a:cubicBezTo>
                <a:cubicBezTo>
                  <a:pt x="2235" y="2778"/>
                  <a:pt x="2235" y="2778"/>
                  <a:pt x="2235" y="2779"/>
                </a:cubicBezTo>
                <a:cubicBezTo>
                  <a:pt x="2236" y="2779"/>
                  <a:pt x="2236" y="2779"/>
                  <a:pt x="2237" y="2779"/>
                </a:cubicBezTo>
                <a:cubicBezTo>
                  <a:pt x="2291" y="3000"/>
                  <a:pt x="2291" y="3000"/>
                  <a:pt x="2291" y="3000"/>
                </a:cubicBezTo>
                <a:cubicBezTo>
                  <a:pt x="2308" y="3000"/>
                  <a:pt x="2308" y="3000"/>
                  <a:pt x="2308" y="3000"/>
                </a:cubicBezTo>
                <a:cubicBezTo>
                  <a:pt x="2252" y="2775"/>
                  <a:pt x="2252" y="2775"/>
                  <a:pt x="2252" y="2775"/>
                </a:cubicBezTo>
                <a:cubicBezTo>
                  <a:pt x="2252" y="2775"/>
                  <a:pt x="2252" y="2775"/>
                  <a:pt x="2252" y="2775"/>
                </a:cubicBezTo>
                <a:cubicBezTo>
                  <a:pt x="2253" y="2774"/>
                  <a:pt x="2253" y="2774"/>
                  <a:pt x="2254" y="2774"/>
                </a:cubicBezTo>
                <a:cubicBezTo>
                  <a:pt x="2254" y="2774"/>
                  <a:pt x="2255" y="2773"/>
                  <a:pt x="2255" y="2773"/>
                </a:cubicBezTo>
                <a:cubicBezTo>
                  <a:pt x="2255" y="2773"/>
                  <a:pt x="2255" y="2773"/>
                  <a:pt x="2255" y="2773"/>
                </a:cubicBezTo>
                <a:cubicBezTo>
                  <a:pt x="2256" y="2772"/>
                  <a:pt x="2256" y="2772"/>
                  <a:pt x="2256" y="2772"/>
                </a:cubicBezTo>
                <a:cubicBezTo>
                  <a:pt x="2257" y="2772"/>
                  <a:pt x="2257" y="2772"/>
                  <a:pt x="2257" y="2771"/>
                </a:cubicBezTo>
                <a:cubicBezTo>
                  <a:pt x="2258" y="2771"/>
                  <a:pt x="2258" y="2771"/>
                  <a:pt x="2258" y="2770"/>
                </a:cubicBezTo>
                <a:cubicBezTo>
                  <a:pt x="2259" y="2770"/>
                  <a:pt x="2259" y="2770"/>
                  <a:pt x="2259" y="2769"/>
                </a:cubicBezTo>
                <a:cubicBezTo>
                  <a:pt x="2259" y="2769"/>
                  <a:pt x="2260" y="2769"/>
                  <a:pt x="2260" y="2769"/>
                </a:cubicBezTo>
                <a:cubicBezTo>
                  <a:pt x="2260" y="2769"/>
                  <a:pt x="2260" y="2768"/>
                  <a:pt x="2260" y="2768"/>
                </a:cubicBezTo>
                <a:cubicBezTo>
                  <a:pt x="2261" y="2768"/>
                  <a:pt x="2261" y="2767"/>
                  <a:pt x="2261" y="2767"/>
                </a:cubicBezTo>
                <a:cubicBezTo>
                  <a:pt x="2261" y="2767"/>
                  <a:pt x="2262" y="2766"/>
                  <a:pt x="2262" y="2766"/>
                </a:cubicBezTo>
                <a:cubicBezTo>
                  <a:pt x="2262" y="2766"/>
                  <a:pt x="2263" y="2765"/>
                  <a:pt x="2263" y="2765"/>
                </a:cubicBezTo>
                <a:cubicBezTo>
                  <a:pt x="2263" y="2764"/>
                  <a:pt x="2263" y="2764"/>
                  <a:pt x="2263" y="2764"/>
                </a:cubicBezTo>
                <a:cubicBezTo>
                  <a:pt x="2263" y="2764"/>
                  <a:pt x="2263" y="2764"/>
                  <a:pt x="2263" y="2764"/>
                </a:cubicBezTo>
                <a:cubicBezTo>
                  <a:pt x="2264" y="2763"/>
                  <a:pt x="2264" y="2763"/>
                  <a:pt x="2264" y="2762"/>
                </a:cubicBezTo>
                <a:cubicBezTo>
                  <a:pt x="2264" y="2762"/>
                  <a:pt x="2265" y="2761"/>
                  <a:pt x="2265" y="2761"/>
                </a:cubicBezTo>
                <a:cubicBezTo>
                  <a:pt x="2265" y="2760"/>
                  <a:pt x="2265" y="2760"/>
                  <a:pt x="2265" y="2759"/>
                </a:cubicBezTo>
                <a:cubicBezTo>
                  <a:pt x="2266" y="2759"/>
                  <a:pt x="2266" y="2758"/>
                  <a:pt x="2266" y="2758"/>
                </a:cubicBezTo>
                <a:cubicBezTo>
                  <a:pt x="2266" y="2758"/>
                  <a:pt x="2266" y="2757"/>
                  <a:pt x="2266" y="2757"/>
                </a:cubicBezTo>
                <a:cubicBezTo>
                  <a:pt x="2266" y="2757"/>
                  <a:pt x="2266" y="2757"/>
                  <a:pt x="2266" y="2757"/>
                </a:cubicBezTo>
                <a:cubicBezTo>
                  <a:pt x="2267" y="2756"/>
                  <a:pt x="2267" y="2756"/>
                  <a:pt x="2267" y="2755"/>
                </a:cubicBezTo>
                <a:cubicBezTo>
                  <a:pt x="2267" y="2755"/>
                  <a:pt x="2267" y="2754"/>
                  <a:pt x="2267" y="2754"/>
                </a:cubicBezTo>
                <a:cubicBezTo>
                  <a:pt x="2267" y="2753"/>
                  <a:pt x="2267" y="2753"/>
                  <a:pt x="2267" y="2752"/>
                </a:cubicBezTo>
                <a:cubicBezTo>
                  <a:pt x="2267" y="2752"/>
                  <a:pt x="2267" y="2751"/>
                  <a:pt x="2267" y="2751"/>
                </a:cubicBezTo>
                <a:cubicBezTo>
                  <a:pt x="2267" y="2750"/>
                  <a:pt x="2267" y="2750"/>
                  <a:pt x="2267" y="2749"/>
                </a:cubicBezTo>
                <a:cubicBezTo>
                  <a:pt x="2267" y="2749"/>
                  <a:pt x="2267" y="2748"/>
                  <a:pt x="2267" y="2748"/>
                </a:cubicBezTo>
                <a:cubicBezTo>
                  <a:pt x="2267" y="2747"/>
                  <a:pt x="2267" y="2747"/>
                  <a:pt x="2267" y="2747"/>
                </a:cubicBezTo>
                <a:cubicBezTo>
                  <a:pt x="2267" y="2746"/>
                  <a:pt x="2267" y="2745"/>
                  <a:pt x="2267" y="2745"/>
                </a:cubicBezTo>
                <a:cubicBezTo>
                  <a:pt x="2267" y="2744"/>
                  <a:pt x="2267" y="2744"/>
                  <a:pt x="2267" y="2744"/>
                </a:cubicBezTo>
                <a:cubicBezTo>
                  <a:pt x="2267" y="2743"/>
                  <a:pt x="2267" y="2743"/>
                  <a:pt x="2267" y="2742"/>
                </a:cubicBezTo>
                <a:cubicBezTo>
                  <a:pt x="2267" y="2742"/>
                  <a:pt x="2267" y="2742"/>
                  <a:pt x="2267" y="2742"/>
                </a:cubicBezTo>
                <a:cubicBezTo>
                  <a:pt x="2267" y="2741"/>
                  <a:pt x="2266" y="2741"/>
                  <a:pt x="2266" y="2741"/>
                </a:cubicBezTo>
                <a:cubicBezTo>
                  <a:pt x="2266" y="2740"/>
                  <a:pt x="2266" y="2740"/>
                  <a:pt x="2266" y="2739"/>
                </a:cubicBezTo>
                <a:cubicBezTo>
                  <a:pt x="2266" y="2739"/>
                  <a:pt x="2266" y="2738"/>
                  <a:pt x="2265" y="2738"/>
                </a:cubicBezTo>
                <a:cubicBezTo>
                  <a:pt x="2265" y="2737"/>
                  <a:pt x="2265" y="2737"/>
                  <a:pt x="2265" y="2736"/>
                </a:cubicBezTo>
                <a:cubicBezTo>
                  <a:pt x="2265" y="2736"/>
                  <a:pt x="2264" y="2735"/>
                  <a:pt x="2264" y="2735"/>
                </a:cubicBezTo>
                <a:cubicBezTo>
                  <a:pt x="2264" y="2735"/>
                  <a:pt x="2264" y="2734"/>
                  <a:pt x="2264" y="2734"/>
                </a:cubicBezTo>
                <a:cubicBezTo>
                  <a:pt x="2263" y="2733"/>
                  <a:pt x="2263" y="2733"/>
                  <a:pt x="2263" y="2732"/>
                </a:cubicBezTo>
                <a:cubicBezTo>
                  <a:pt x="2262" y="2732"/>
                  <a:pt x="2262" y="2732"/>
                  <a:pt x="2262" y="2731"/>
                </a:cubicBezTo>
                <a:cubicBezTo>
                  <a:pt x="2262" y="2731"/>
                  <a:pt x="2261" y="2731"/>
                  <a:pt x="2261" y="2730"/>
                </a:cubicBezTo>
                <a:cubicBezTo>
                  <a:pt x="2261" y="2730"/>
                  <a:pt x="2260" y="2729"/>
                  <a:pt x="2260" y="2729"/>
                </a:cubicBezTo>
                <a:cubicBezTo>
                  <a:pt x="2260" y="2729"/>
                  <a:pt x="2259" y="2728"/>
                  <a:pt x="2259" y="2728"/>
                </a:cubicBezTo>
                <a:cubicBezTo>
                  <a:pt x="2259" y="2728"/>
                  <a:pt x="2258" y="2727"/>
                  <a:pt x="2258" y="2727"/>
                </a:cubicBezTo>
                <a:cubicBezTo>
                  <a:pt x="2258" y="2727"/>
                  <a:pt x="2257" y="2726"/>
                  <a:pt x="2257" y="2726"/>
                </a:cubicBezTo>
                <a:cubicBezTo>
                  <a:pt x="2257" y="2726"/>
                  <a:pt x="2256" y="2725"/>
                  <a:pt x="2256" y="2725"/>
                </a:cubicBezTo>
                <a:cubicBezTo>
                  <a:pt x="2256" y="2725"/>
                  <a:pt x="2255" y="2725"/>
                  <a:pt x="2255" y="2724"/>
                </a:cubicBezTo>
                <a:cubicBezTo>
                  <a:pt x="2254" y="2724"/>
                  <a:pt x="2254" y="2724"/>
                  <a:pt x="2253" y="2723"/>
                </a:cubicBezTo>
                <a:cubicBezTo>
                  <a:pt x="2253" y="2723"/>
                  <a:pt x="2253" y="2723"/>
                  <a:pt x="2252" y="2723"/>
                </a:cubicBezTo>
                <a:cubicBezTo>
                  <a:pt x="2252" y="2723"/>
                  <a:pt x="2251" y="2722"/>
                  <a:pt x="2251" y="2722"/>
                </a:cubicBezTo>
                <a:cubicBezTo>
                  <a:pt x="2251" y="2722"/>
                  <a:pt x="2250" y="2722"/>
                  <a:pt x="2250" y="2721"/>
                </a:cubicBezTo>
                <a:cubicBezTo>
                  <a:pt x="2249" y="2721"/>
                  <a:pt x="2249" y="2721"/>
                  <a:pt x="2248" y="2721"/>
                </a:cubicBezTo>
                <a:cubicBezTo>
                  <a:pt x="2248" y="2721"/>
                  <a:pt x="2247" y="2720"/>
                  <a:pt x="2247" y="2720"/>
                </a:cubicBezTo>
                <a:cubicBezTo>
                  <a:pt x="2246" y="2720"/>
                  <a:pt x="2246" y="2720"/>
                  <a:pt x="2246" y="2720"/>
                </a:cubicBezTo>
                <a:cubicBezTo>
                  <a:pt x="2246" y="2720"/>
                  <a:pt x="2246" y="2720"/>
                  <a:pt x="2246" y="2720"/>
                </a:cubicBezTo>
                <a:cubicBezTo>
                  <a:pt x="2245" y="2720"/>
                  <a:pt x="2244" y="2720"/>
                  <a:pt x="2244" y="2720"/>
                </a:cubicBezTo>
                <a:cubicBezTo>
                  <a:pt x="2243" y="2719"/>
                  <a:pt x="2243" y="2719"/>
                  <a:pt x="2243" y="2719"/>
                </a:cubicBezTo>
                <a:cubicBezTo>
                  <a:pt x="2242" y="2719"/>
                  <a:pt x="2241" y="2719"/>
                  <a:pt x="2241" y="2719"/>
                </a:cubicBezTo>
                <a:cubicBezTo>
                  <a:pt x="2241" y="2719"/>
                  <a:pt x="2240" y="2719"/>
                  <a:pt x="2240" y="2719"/>
                </a:cubicBezTo>
                <a:cubicBezTo>
                  <a:pt x="2239" y="2719"/>
                  <a:pt x="2239" y="2719"/>
                  <a:pt x="2238" y="2719"/>
                </a:cubicBezTo>
                <a:cubicBezTo>
                  <a:pt x="2238" y="2719"/>
                  <a:pt x="2237" y="2719"/>
                  <a:pt x="2237" y="2719"/>
                </a:cubicBezTo>
                <a:cubicBezTo>
                  <a:pt x="2236" y="2719"/>
                  <a:pt x="2236" y="2719"/>
                  <a:pt x="2235" y="2719"/>
                </a:cubicBezTo>
                <a:cubicBezTo>
                  <a:pt x="2235" y="2719"/>
                  <a:pt x="2234" y="2719"/>
                  <a:pt x="2234" y="2719"/>
                </a:cubicBezTo>
                <a:cubicBezTo>
                  <a:pt x="2233" y="2719"/>
                  <a:pt x="2233" y="2719"/>
                  <a:pt x="2233" y="2719"/>
                </a:cubicBezTo>
                <a:cubicBezTo>
                  <a:pt x="2232" y="2719"/>
                  <a:pt x="2231" y="2720"/>
                  <a:pt x="2231" y="2720"/>
                </a:cubicBezTo>
                <a:cubicBezTo>
                  <a:pt x="2231" y="2720"/>
                  <a:pt x="2231" y="2720"/>
                  <a:pt x="2230" y="2720"/>
                </a:cubicBezTo>
                <a:cubicBezTo>
                  <a:pt x="2230" y="2720"/>
                  <a:pt x="2230" y="2720"/>
                  <a:pt x="2230" y="2720"/>
                </a:cubicBezTo>
                <a:cubicBezTo>
                  <a:pt x="2229" y="2720"/>
                  <a:pt x="2229" y="2720"/>
                  <a:pt x="2228" y="2720"/>
                </a:cubicBezTo>
                <a:cubicBezTo>
                  <a:pt x="2228" y="2721"/>
                  <a:pt x="2227" y="2721"/>
                  <a:pt x="2227" y="2721"/>
                </a:cubicBezTo>
                <a:cubicBezTo>
                  <a:pt x="2226" y="2721"/>
                  <a:pt x="2226" y="2721"/>
                  <a:pt x="2225" y="2722"/>
                </a:cubicBezTo>
                <a:cubicBezTo>
                  <a:pt x="2225" y="2722"/>
                  <a:pt x="2224" y="2722"/>
                  <a:pt x="2224" y="2722"/>
                </a:cubicBezTo>
                <a:cubicBezTo>
                  <a:pt x="2223" y="2722"/>
                  <a:pt x="2223" y="2723"/>
                  <a:pt x="2223" y="2723"/>
                </a:cubicBezTo>
                <a:cubicBezTo>
                  <a:pt x="2222" y="2723"/>
                  <a:pt x="2222" y="2723"/>
                  <a:pt x="2221" y="2724"/>
                </a:cubicBezTo>
                <a:cubicBezTo>
                  <a:pt x="2221" y="2724"/>
                  <a:pt x="2221" y="2724"/>
                  <a:pt x="2220" y="2724"/>
                </a:cubicBezTo>
                <a:cubicBezTo>
                  <a:pt x="2220" y="2725"/>
                  <a:pt x="2219" y="2725"/>
                  <a:pt x="2219" y="2725"/>
                </a:cubicBezTo>
                <a:cubicBezTo>
                  <a:pt x="2219" y="2726"/>
                  <a:pt x="2218" y="2726"/>
                  <a:pt x="2218" y="2726"/>
                </a:cubicBezTo>
                <a:cubicBezTo>
                  <a:pt x="2218" y="2727"/>
                  <a:pt x="2217" y="2727"/>
                  <a:pt x="2217" y="2727"/>
                </a:cubicBezTo>
                <a:cubicBezTo>
                  <a:pt x="2217" y="2728"/>
                  <a:pt x="2216" y="2728"/>
                  <a:pt x="2216" y="2728"/>
                </a:cubicBezTo>
                <a:cubicBezTo>
                  <a:pt x="2216" y="2729"/>
                  <a:pt x="2215" y="2729"/>
                  <a:pt x="2215" y="2729"/>
                </a:cubicBezTo>
                <a:cubicBezTo>
                  <a:pt x="2215" y="2730"/>
                  <a:pt x="2214" y="2730"/>
                  <a:pt x="2214" y="2731"/>
                </a:cubicBezTo>
                <a:cubicBezTo>
                  <a:pt x="2214" y="2731"/>
                  <a:pt x="2213" y="2731"/>
                  <a:pt x="2213" y="2731"/>
                </a:cubicBezTo>
                <a:cubicBezTo>
                  <a:pt x="2213" y="2732"/>
                  <a:pt x="2213" y="2732"/>
                  <a:pt x="2212" y="2733"/>
                </a:cubicBezTo>
                <a:cubicBezTo>
                  <a:pt x="2212" y="2733"/>
                  <a:pt x="2212" y="2733"/>
                  <a:pt x="2212" y="2733"/>
                </a:cubicBezTo>
                <a:cubicBezTo>
                  <a:pt x="1989" y="2668"/>
                  <a:pt x="1989" y="2668"/>
                  <a:pt x="1989" y="2668"/>
                </a:cubicBezTo>
                <a:cubicBezTo>
                  <a:pt x="1989" y="2668"/>
                  <a:pt x="1989" y="2668"/>
                  <a:pt x="1989" y="2668"/>
                </a:cubicBezTo>
                <a:cubicBezTo>
                  <a:pt x="1989" y="2668"/>
                  <a:pt x="1989" y="2667"/>
                  <a:pt x="1989" y="2667"/>
                </a:cubicBezTo>
                <a:cubicBezTo>
                  <a:pt x="1989" y="2667"/>
                  <a:pt x="1989" y="2666"/>
                  <a:pt x="1989" y="2666"/>
                </a:cubicBezTo>
                <a:cubicBezTo>
                  <a:pt x="1989" y="2665"/>
                  <a:pt x="1989" y="2665"/>
                  <a:pt x="1988" y="2664"/>
                </a:cubicBezTo>
                <a:cubicBezTo>
                  <a:pt x="1988" y="2664"/>
                  <a:pt x="1988" y="2663"/>
                  <a:pt x="1988" y="2663"/>
                </a:cubicBezTo>
                <a:cubicBezTo>
                  <a:pt x="1988" y="2663"/>
                  <a:pt x="1988" y="2663"/>
                  <a:pt x="1988" y="2663"/>
                </a:cubicBezTo>
                <a:cubicBezTo>
                  <a:pt x="1988" y="2662"/>
                  <a:pt x="1988" y="2662"/>
                  <a:pt x="1988" y="2661"/>
                </a:cubicBezTo>
                <a:cubicBezTo>
                  <a:pt x="1988" y="2661"/>
                  <a:pt x="1988" y="2661"/>
                  <a:pt x="1988" y="2661"/>
                </a:cubicBezTo>
                <a:cubicBezTo>
                  <a:pt x="1988" y="2661"/>
                  <a:pt x="1988" y="2660"/>
                  <a:pt x="1988" y="2660"/>
                </a:cubicBezTo>
                <a:cubicBezTo>
                  <a:pt x="1987" y="2659"/>
                  <a:pt x="1987" y="2659"/>
                  <a:pt x="1987" y="2658"/>
                </a:cubicBezTo>
                <a:cubicBezTo>
                  <a:pt x="1987" y="2658"/>
                  <a:pt x="1987" y="2658"/>
                  <a:pt x="1987" y="2658"/>
                </a:cubicBezTo>
                <a:cubicBezTo>
                  <a:pt x="1987" y="2657"/>
                  <a:pt x="1987" y="2657"/>
                  <a:pt x="1987" y="2657"/>
                </a:cubicBezTo>
                <a:cubicBezTo>
                  <a:pt x="1986" y="2657"/>
                  <a:pt x="1986" y="2656"/>
                  <a:pt x="1986" y="2656"/>
                </a:cubicBezTo>
                <a:cubicBezTo>
                  <a:pt x="1986" y="2655"/>
                  <a:pt x="1986" y="2655"/>
                  <a:pt x="1985" y="2654"/>
                </a:cubicBezTo>
                <a:cubicBezTo>
                  <a:pt x="1985" y="2654"/>
                  <a:pt x="1985" y="2653"/>
                  <a:pt x="1985" y="2653"/>
                </a:cubicBezTo>
                <a:cubicBezTo>
                  <a:pt x="1985" y="2653"/>
                  <a:pt x="1984" y="2652"/>
                  <a:pt x="1984" y="2652"/>
                </a:cubicBezTo>
                <a:cubicBezTo>
                  <a:pt x="1984" y="2652"/>
                  <a:pt x="1984" y="2652"/>
                  <a:pt x="1984" y="2652"/>
                </a:cubicBezTo>
                <a:cubicBezTo>
                  <a:pt x="1984" y="2652"/>
                  <a:pt x="1984" y="2652"/>
                  <a:pt x="1984" y="2652"/>
                </a:cubicBezTo>
                <a:cubicBezTo>
                  <a:pt x="1984" y="2651"/>
                  <a:pt x="1983" y="2651"/>
                  <a:pt x="1983" y="2651"/>
                </a:cubicBezTo>
                <a:cubicBezTo>
                  <a:pt x="1983" y="2650"/>
                  <a:pt x="1983" y="2650"/>
                  <a:pt x="1982" y="2649"/>
                </a:cubicBezTo>
                <a:cubicBezTo>
                  <a:pt x="1982" y="2649"/>
                  <a:pt x="1982" y="2649"/>
                  <a:pt x="1981" y="2648"/>
                </a:cubicBezTo>
                <a:cubicBezTo>
                  <a:pt x="1981" y="2648"/>
                  <a:pt x="1981" y="2648"/>
                  <a:pt x="1980" y="2647"/>
                </a:cubicBezTo>
                <a:cubicBezTo>
                  <a:pt x="1980" y="2647"/>
                  <a:pt x="1980" y="2647"/>
                  <a:pt x="1980" y="2647"/>
                </a:cubicBezTo>
                <a:cubicBezTo>
                  <a:pt x="1980" y="2647"/>
                  <a:pt x="1980" y="2647"/>
                  <a:pt x="1980" y="2647"/>
                </a:cubicBezTo>
                <a:cubicBezTo>
                  <a:pt x="1980" y="2647"/>
                  <a:pt x="1980" y="2647"/>
                  <a:pt x="1979" y="2646"/>
                </a:cubicBezTo>
                <a:cubicBezTo>
                  <a:pt x="1979" y="2646"/>
                  <a:pt x="1979" y="2646"/>
                  <a:pt x="1978" y="2645"/>
                </a:cubicBezTo>
                <a:cubicBezTo>
                  <a:pt x="1978" y="2645"/>
                  <a:pt x="1977" y="2645"/>
                  <a:pt x="1977" y="2644"/>
                </a:cubicBezTo>
                <a:cubicBezTo>
                  <a:pt x="1977" y="2644"/>
                  <a:pt x="1976" y="2644"/>
                  <a:pt x="1976" y="2644"/>
                </a:cubicBezTo>
                <a:cubicBezTo>
                  <a:pt x="1976" y="2644"/>
                  <a:pt x="1976" y="2644"/>
                  <a:pt x="1976" y="2644"/>
                </a:cubicBezTo>
                <a:cubicBezTo>
                  <a:pt x="1976" y="2643"/>
                  <a:pt x="1976" y="2643"/>
                  <a:pt x="1976" y="2643"/>
                </a:cubicBezTo>
                <a:cubicBezTo>
                  <a:pt x="1975" y="2643"/>
                  <a:pt x="1975" y="2643"/>
                  <a:pt x="1975" y="2643"/>
                </a:cubicBezTo>
                <a:cubicBezTo>
                  <a:pt x="1974" y="2642"/>
                  <a:pt x="1974" y="2642"/>
                  <a:pt x="1974" y="2642"/>
                </a:cubicBezTo>
                <a:cubicBezTo>
                  <a:pt x="1973" y="2642"/>
                  <a:pt x="1973" y="2642"/>
                  <a:pt x="1972" y="2641"/>
                </a:cubicBezTo>
                <a:cubicBezTo>
                  <a:pt x="1972" y="2641"/>
                  <a:pt x="1971" y="2641"/>
                  <a:pt x="1971" y="2641"/>
                </a:cubicBezTo>
                <a:cubicBezTo>
                  <a:pt x="1971" y="2641"/>
                  <a:pt x="1971" y="2641"/>
                  <a:pt x="1970" y="2640"/>
                </a:cubicBezTo>
                <a:cubicBezTo>
                  <a:pt x="1970" y="2640"/>
                  <a:pt x="1970" y="2640"/>
                  <a:pt x="1970" y="2640"/>
                </a:cubicBezTo>
                <a:cubicBezTo>
                  <a:pt x="1969" y="2640"/>
                  <a:pt x="1968" y="2640"/>
                  <a:pt x="1968" y="2640"/>
                </a:cubicBezTo>
                <a:cubicBezTo>
                  <a:pt x="1968" y="2639"/>
                  <a:pt x="1967" y="2639"/>
                  <a:pt x="1967" y="2639"/>
                </a:cubicBezTo>
                <a:cubicBezTo>
                  <a:pt x="1967" y="2639"/>
                  <a:pt x="1967" y="2639"/>
                  <a:pt x="1967" y="2639"/>
                </a:cubicBezTo>
                <a:cubicBezTo>
                  <a:pt x="1966" y="2639"/>
                  <a:pt x="1966" y="2639"/>
                  <a:pt x="1965" y="2639"/>
                </a:cubicBezTo>
                <a:cubicBezTo>
                  <a:pt x="1965" y="2639"/>
                  <a:pt x="1965" y="2639"/>
                  <a:pt x="1965" y="2639"/>
                </a:cubicBezTo>
                <a:cubicBezTo>
                  <a:pt x="1965" y="2639"/>
                  <a:pt x="1964" y="2639"/>
                  <a:pt x="1964" y="2639"/>
                </a:cubicBezTo>
                <a:cubicBezTo>
                  <a:pt x="1963" y="2638"/>
                  <a:pt x="1963" y="2638"/>
                  <a:pt x="1962" y="2638"/>
                </a:cubicBezTo>
                <a:cubicBezTo>
                  <a:pt x="1962" y="2638"/>
                  <a:pt x="1961" y="2638"/>
                  <a:pt x="1961" y="2638"/>
                </a:cubicBezTo>
                <a:cubicBezTo>
                  <a:pt x="1961" y="2638"/>
                  <a:pt x="1960" y="2638"/>
                  <a:pt x="1960" y="2638"/>
                </a:cubicBezTo>
                <a:cubicBezTo>
                  <a:pt x="1960" y="2638"/>
                  <a:pt x="1960" y="2638"/>
                  <a:pt x="1960" y="2638"/>
                </a:cubicBezTo>
                <a:cubicBezTo>
                  <a:pt x="1904" y="2412"/>
                  <a:pt x="1904" y="2412"/>
                  <a:pt x="1904" y="2412"/>
                </a:cubicBezTo>
                <a:cubicBezTo>
                  <a:pt x="1904" y="2412"/>
                  <a:pt x="1904" y="2412"/>
                  <a:pt x="1904" y="2412"/>
                </a:cubicBezTo>
                <a:cubicBezTo>
                  <a:pt x="1905" y="2412"/>
                  <a:pt x="1905" y="2411"/>
                  <a:pt x="1906" y="2411"/>
                </a:cubicBezTo>
                <a:cubicBezTo>
                  <a:pt x="1906" y="2411"/>
                  <a:pt x="1906" y="2411"/>
                  <a:pt x="1907" y="2410"/>
                </a:cubicBezTo>
                <a:cubicBezTo>
                  <a:pt x="1907" y="2410"/>
                  <a:pt x="1908" y="2410"/>
                  <a:pt x="1908" y="2410"/>
                </a:cubicBezTo>
                <a:cubicBezTo>
                  <a:pt x="1908" y="2409"/>
                  <a:pt x="1909" y="2409"/>
                  <a:pt x="1909" y="2409"/>
                </a:cubicBezTo>
                <a:cubicBezTo>
                  <a:pt x="1909" y="2408"/>
                  <a:pt x="1910" y="2408"/>
                  <a:pt x="1910" y="2408"/>
                </a:cubicBezTo>
                <a:cubicBezTo>
                  <a:pt x="1910" y="2407"/>
                  <a:pt x="1911" y="2407"/>
                  <a:pt x="1911" y="2407"/>
                </a:cubicBezTo>
                <a:cubicBezTo>
                  <a:pt x="1911" y="2406"/>
                  <a:pt x="1912" y="2406"/>
                  <a:pt x="1912" y="2406"/>
                </a:cubicBezTo>
                <a:cubicBezTo>
                  <a:pt x="1912" y="2405"/>
                  <a:pt x="1913" y="2405"/>
                  <a:pt x="1913" y="2404"/>
                </a:cubicBezTo>
                <a:cubicBezTo>
                  <a:pt x="1913" y="2404"/>
                  <a:pt x="1913" y="2404"/>
                  <a:pt x="1914" y="2403"/>
                </a:cubicBezTo>
                <a:cubicBezTo>
                  <a:pt x="1914" y="2403"/>
                  <a:pt x="1914" y="2402"/>
                  <a:pt x="1915" y="2402"/>
                </a:cubicBezTo>
                <a:cubicBezTo>
                  <a:pt x="1915" y="2402"/>
                  <a:pt x="1915" y="2401"/>
                  <a:pt x="1915" y="2401"/>
                </a:cubicBezTo>
                <a:cubicBezTo>
                  <a:pt x="1916" y="2400"/>
                  <a:pt x="1916" y="2400"/>
                  <a:pt x="1916" y="2399"/>
                </a:cubicBezTo>
                <a:cubicBezTo>
                  <a:pt x="1916" y="2399"/>
                  <a:pt x="1916" y="2399"/>
                  <a:pt x="1917" y="2398"/>
                </a:cubicBezTo>
                <a:cubicBezTo>
                  <a:pt x="1917" y="2398"/>
                  <a:pt x="1917" y="2397"/>
                  <a:pt x="1917" y="2397"/>
                </a:cubicBezTo>
                <a:cubicBezTo>
                  <a:pt x="1917" y="2396"/>
                  <a:pt x="1918" y="2396"/>
                  <a:pt x="1918" y="2395"/>
                </a:cubicBezTo>
                <a:cubicBezTo>
                  <a:pt x="1918" y="2395"/>
                  <a:pt x="1918" y="2395"/>
                  <a:pt x="1918" y="2394"/>
                </a:cubicBezTo>
                <a:cubicBezTo>
                  <a:pt x="1918" y="2394"/>
                  <a:pt x="1918" y="2394"/>
                  <a:pt x="1918" y="2394"/>
                </a:cubicBezTo>
                <a:cubicBezTo>
                  <a:pt x="1918" y="2394"/>
                  <a:pt x="1918" y="2393"/>
                  <a:pt x="1919" y="2392"/>
                </a:cubicBezTo>
                <a:cubicBezTo>
                  <a:pt x="1919" y="2392"/>
                  <a:pt x="1919" y="2392"/>
                  <a:pt x="1919" y="2391"/>
                </a:cubicBezTo>
                <a:cubicBezTo>
                  <a:pt x="1919" y="2391"/>
                  <a:pt x="1919" y="2390"/>
                  <a:pt x="1919" y="2389"/>
                </a:cubicBezTo>
                <a:cubicBezTo>
                  <a:pt x="1919" y="2389"/>
                  <a:pt x="1919" y="2389"/>
                  <a:pt x="1919" y="2388"/>
                </a:cubicBezTo>
                <a:cubicBezTo>
                  <a:pt x="1919" y="2388"/>
                  <a:pt x="1919" y="2387"/>
                  <a:pt x="1919" y="2387"/>
                </a:cubicBezTo>
                <a:cubicBezTo>
                  <a:pt x="1919" y="2386"/>
                  <a:pt x="1919" y="2386"/>
                  <a:pt x="1919" y="2385"/>
                </a:cubicBezTo>
                <a:cubicBezTo>
                  <a:pt x="1919" y="2385"/>
                  <a:pt x="1919" y="2384"/>
                  <a:pt x="1919" y="2384"/>
                </a:cubicBezTo>
                <a:cubicBezTo>
                  <a:pt x="1919" y="2383"/>
                  <a:pt x="1919" y="2383"/>
                  <a:pt x="1919" y="2382"/>
                </a:cubicBezTo>
                <a:cubicBezTo>
                  <a:pt x="1919" y="2382"/>
                  <a:pt x="1919" y="2382"/>
                  <a:pt x="1919" y="2381"/>
                </a:cubicBezTo>
                <a:cubicBezTo>
                  <a:pt x="1919" y="2381"/>
                  <a:pt x="1919" y="2380"/>
                  <a:pt x="1918" y="2379"/>
                </a:cubicBezTo>
                <a:cubicBezTo>
                  <a:pt x="1918" y="2379"/>
                  <a:pt x="1918" y="2379"/>
                  <a:pt x="1918" y="2379"/>
                </a:cubicBezTo>
                <a:cubicBezTo>
                  <a:pt x="1918" y="2379"/>
                  <a:pt x="1918" y="2378"/>
                  <a:pt x="1918" y="2378"/>
                </a:cubicBezTo>
                <a:cubicBezTo>
                  <a:pt x="1918" y="2378"/>
                  <a:pt x="1918" y="2377"/>
                  <a:pt x="1918" y="2377"/>
                </a:cubicBezTo>
                <a:cubicBezTo>
                  <a:pt x="1917" y="2376"/>
                  <a:pt x="1917" y="2376"/>
                  <a:pt x="1917" y="2375"/>
                </a:cubicBezTo>
                <a:cubicBezTo>
                  <a:pt x="1917" y="2375"/>
                  <a:pt x="1917" y="2374"/>
                  <a:pt x="1917" y="2374"/>
                </a:cubicBezTo>
                <a:cubicBezTo>
                  <a:pt x="1916" y="2373"/>
                  <a:pt x="1916" y="2373"/>
                  <a:pt x="1916" y="2372"/>
                </a:cubicBezTo>
                <a:cubicBezTo>
                  <a:pt x="1916" y="2372"/>
                  <a:pt x="1916" y="2372"/>
                  <a:pt x="1915" y="2371"/>
                </a:cubicBezTo>
                <a:cubicBezTo>
                  <a:pt x="1915" y="2371"/>
                  <a:pt x="1915" y="2370"/>
                  <a:pt x="1914" y="2370"/>
                </a:cubicBezTo>
                <a:cubicBezTo>
                  <a:pt x="1914" y="2370"/>
                  <a:pt x="1914" y="2369"/>
                  <a:pt x="1914" y="2369"/>
                </a:cubicBezTo>
                <a:cubicBezTo>
                  <a:pt x="1913" y="2368"/>
                  <a:pt x="1913" y="2368"/>
                  <a:pt x="1913" y="2368"/>
                </a:cubicBezTo>
                <a:cubicBezTo>
                  <a:pt x="1912" y="2367"/>
                  <a:pt x="1912" y="2367"/>
                  <a:pt x="1912" y="2367"/>
                </a:cubicBezTo>
                <a:cubicBezTo>
                  <a:pt x="1912" y="2366"/>
                  <a:pt x="1911" y="2366"/>
                  <a:pt x="1911" y="2365"/>
                </a:cubicBezTo>
                <a:cubicBezTo>
                  <a:pt x="1911" y="2365"/>
                  <a:pt x="1910" y="2365"/>
                  <a:pt x="1910" y="2364"/>
                </a:cubicBezTo>
                <a:cubicBezTo>
                  <a:pt x="1910" y="2364"/>
                  <a:pt x="1909" y="2364"/>
                  <a:pt x="1909" y="2364"/>
                </a:cubicBezTo>
                <a:cubicBezTo>
                  <a:pt x="1908" y="2363"/>
                  <a:pt x="1908" y="2363"/>
                  <a:pt x="1908" y="2362"/>
                </a:cubicBezTo>
                <a:cubicBezTo>
                  <a:pt x="1907" y="2362"/>
                  <a:pt x="1907" y="2362"/>
                  <a:pt x="1907" y="2362"/>
                </a:cubicBezTo>
                <a:cubicBezTo>
                  <a:pt x="1906" y="2361"/>
                  <a:pt x="1906" y="2361"/>
                  <a:pt x="1905" y="2361"/>
                </a:cubicBezTo>
                <a:cubicBezTo>
                  <a:pt x="1905" y="2361"/>
                  <a:pt x="1905" y="2360"/>
                  <a:pt x="1904" y="2360"/>
                </a:cubicBezTo>
                <a:cubicBezTo>
                  <a:pt x="1904" y="2360"/>
                  <a:pt x="1903" y="2360"/>
                  <a:pt x="1903" y="2359"/>
                </a:cubicBezTo>
                <a:cubicBezTo>
                  <a:pt x="1902" y="2359"/>
                  <a:pt x="1902" y="2359"/>
                  <a:pt x="1901" y="2359"/>
                </a:cubicBezTo>
                <a:cubicBezTo>
                  <a:pt x="1901" y="2359"/>
                  <a:pt x="1901" y="2358"/>
                  <a:pt x="1900" y="2358"/>
                </a:cubicBezTo>
                <a:cubicBezTo>
                  <a:pt x="1900" y="2358"/>
                  <a:pt x="1899" y="2358"/>
                  <a:pt x="1899" y="2358"/>
                </a:cubicBezTo>
                <a:cubicBezTo>
                  <a:pt x="1898" y="2358"/>
                  <a:pt x="1898" y="2358"/>
                  <a:pt x="1898" y="2357"/>
                </a:cubicBezTo>
                <a:cubicBezTo>
                  <a:pt x="1898" y="2357"/>
                  <a:pt x="1897" y="2357"/>
                  <a:pt x="1897" y="2357"/>
                </a:cubicBezTo>
                <a:cubicBezTo>
                  <a:pt x="1897" y="2357"/>
                  <a:pt x="1896" y="2357"/>
                  <a:pt x="1896" y="2357"/>
                </a:cubicBezTo>
                <a:cubicBezTo>
                  <a:pt x="1895" y="2357"/>
                  <a:pt x="1895" y="2357"/>
                  <a:pt x="1894" y="2357"/>
                </a:cubicBezTo>
                <a:cubicBezTo>
                  <a:pt x="1894" y="2357"/>
                  <a:pt x="1893" y="2357"/>
                  <a:pt x="1893" y="2356"/>
                </a:cubicBezTo>
                <a:cubicBezTo>
                  <a:pt x="1892" y="2356"/>
                  <a:pt x="1892" y="2356"/>
                  <a:pt x="1891" y="2356"/>
                </a:cubicBezTo>
                <a:cubicBezTo>
                  <a:pt x="1891" y="2356"/>
                  <a:pt x="1890" y="2356"/>
                  <a:pt x="1890" y="2356"/>
                </a:cubicBezTo>
                <a:cubicBezTo>
                  <a:pt x="1889" y="2356"/>
                  <a:pt x="1889" y="2356"/>
                  <a:pt x="1888" y="2356"/>
                </a:cubicBezTo>
                <a:cubicBezTo>
                  <a:pt x="1888" y="2356"/>
                  <a:pt x="1888" y="2356"/>
                  <a:pt x="1887" y="2356"/>
                </a:cubicBezTo>
                <a:cubicBezTo>
                  <a:pt x="1887" y="2356"/>
                  <a:pt x="1886" y="2356"/>
                  <a:pt x="1886" y="2357"/>
                </a:cubicBezTo>
                <a:cubicBezTo>
                  <a:pt x="1885" y="2357"/>
                  <a:pt x="1885" y="2357"/>
                  <a:pt x="1884" y="2357"/>
                </a:cubicBezTo>
                <a:cubicBezTo>
                  <a:pt x="1884" y="2357"/>
                  <a:pt x="1883" y="2357"/>
                  <a:pt x="1883" y="2357"/>
                </a:cubicBezTo>
                <a:cubicBezTo>
                  <a:pt x="1882" y="2357"/>
                  <a:pt x="1882" y="2357"/>
                  <a:pt x="1882" y="2357"/>
                </a:cubicBezTo>
                <a:cubicBezTo>
                  <a:pt x="1882" y="2357"/>
                  <a:pt x="1882" y="2357"/>
                  <a:pt x="1881" y="2357"/>
                </a:cubicBezTo>
                <a:cubicBezTo>
                  <a:pt x="1881" y="2358"/>
                  <a:pt x="1880" y="2358"/>
                  <a:pt x="1880" y="2358"/>
                </a:cubicBezTo>
                <a:cubicBezTo>
                  <a:pt x="1879" y="2358"/>
                  <a:pt x="1879" y="2358"/>
                  <a:pt x="1878" y="2358"/>
                </a:cubicBezTo>
                <a:cubicBezTo>
                  <a:pt x="1878" y="2359"/>
                  <a:pt x="1878" y="2359"/>
                  <a:pt x="1877" y="2359"/>
                </a:cubicBezTo>
                <a:cubicBezTo>
                  <a:pt x="1877" y="2359"/>
                  <a:pt x="1876" y="2359"/>
                  <a:pt x="1876" y="2360"/>
                </a:cubicBezTo>
                <a:cubicBezTo>
                  <a:pt x="1875" y="2360"/>
                  <a:pt x="1875" y="2360"/>
                  <a:pt x="1875" y="2360"/>
                </a:cubicBezTo>
                <a:cubicBezTo>
                  <a:pt x="1874" y="2361"/>
                  <a:pt x="1874" y="2361"/>
                  <a:pt x="1873" y="2361"/>
                </a:cubicBezTo>
                <a:cubicBezTo>
                  <a:pt x="1873" y="2361"/>
                  <a:pt x="1872" y="2362"/>
                  <a:pt x="1872" y="2362"/>
                </a:cubicBezTo>
                <a:cubicBezTo>
                  <a:pt x="1872" y="2362"/>
                  <a:pt x="1871" y="2362"/>
                  <a:pt x="1871" y="2363"/>
                </a:cubicBezTo>
                <a:cubicBezTo>
                  <a:pt x="1870" y="2363"/>
                  <a:pt x="1870" y="2363"/>
                  <a:pt x="1870" y="2364"/>
                </a:cubicBezTo>
                <a:cubicBezTo>
                  <a:pt x="1869" y="2364"/>
                  <a:pt x="1869" y="2364"/>
                  <a:pt x="1869" y="2365"/>
                </a:cubicBezTo>
                <a:cubicBezTo>
                  <a:pt x="1868" y="2365"/>
                  <a:pt x="1868" y="2365"/>
                  <a:pt x="1868" y="2366"/>
                </a:cubicBezTo>
                <a:cubicBezTo>
                  <a:pt x="1867" y="2366"/>
                  <a:pt x="1867" y="2366"/>
                  <a:pt x="1867" y="2367"/>
                </a:cubicBezTo>
                <a:cubicBezTo>
                  <a:pt x="1866" y="2367"/>
                  <a:pt x="1866" y="2367"/>
                  <a:pt x="1866" y="2368"/>
                </a:cubicBezTo>
                <a:cubicBezTo>
                  <a:pt x="1866" y="2368"/>
                  <a:pt x="1865" y="2369"/>
                  <a:pt x="1865" y="2369"/>
                </a:cubicBezTo>
                <a:cubicBezTo>
                  <a:pt x="1865" y="2369"/>
                  <a:pt x="1864" y="2370"/>
                  <a:pt x="1864" y="2370"/>
                </a:cubicBezTo>
                <a:cubicBezTo>
                  <a:pt x="1864" y="2370"/>
                  <a:pt x="1864" y="2370"/>
                  <a:pt x="1864" y="2370"/>
                </a:cubicBezTo>
                <a:cubicBezTo>
                  <a:pt x="1640" y="2306"/>
                  <a:pt x="1640" y="2306"/>
                  <a:pt x="1640" y="2306"/>
                </a:cubicBezTo>
                <a:cubicBezTo>
                  <a:pt x="1640" y="2306"/>
                  <a:pt x="1640" y="2306"/>
                  <a:pt x="1640" y="2306"/>
                </a:cubicBezTo>
                <a:cubicBezTo>
                  <a:pt x="1640" y="2305"/>
                  <a:pt x="1640" y="2305"/>
                  <a:pt x="1640" y="2304"/>
                </a:cubicBezTo>
                <a:cubicBezTo>
                  <a:pt x="1640" y="2304"/>
                  <a:pt x="1640" y="2304"/>
                  <a:pt x="1640" y="2303"/>
                </a:cubicBezTo>
                <a:cubicBezTo>
                  <a:pt x="1640" y="2303"/>
                  <a:pt x="1640" y="2302"/>
                  <a:pt x="1640" y="2301"/>
                </a:cubicBezTo>
                <a:cubicBezTo>
                  <a:pt x="1640" y="2301"/>
                  <a:pt x="1640" y="2301"/>
                  <a:pt x="1640" y="2301"/>
                </a:cubicBezTo>
                <a:cubicBezTo>
                  <a:pt x="1640" y="2300"/>
                  <a:pt x="1640" y="2300"/>
                  <a:pt x="1640" y="2300"/>
                </a:cubicBezTo>
                <a:cubicBezTo>
                  <a:pt x="1640" y="2299"/>
                  <a:pt x="1640" y="2299"/>
                  <a:pt x="1640" y="2299"/>
                </a:cubicBezTo>
                <a:cubicBezTo>
                  <a:pt x="1640" y="2298"/>
                  <a:pt x="1640" y="2298"/>
                  <a:pt x="1640" y="2298"/>
                </a:cubicBezTo>
                <a:cubicBezTo>
                  <a:pt x="1640" y="2298"/>
                  <a:pt x="1639" y="2298"/>
                  <a:pt x="1639" y="2297"/>
                </a:cubicBezTo>
                <a:cubicBezTo>
                  <a:pt x="1639" y="2297"/>
                  <a:pt x="1639" y="2296"/>
                  <a:pt x="1639" y="2296"/>
                </a:cubicBezTo>
                <a:cubicBezTo>
                  <a:pt x="1639" y="2295"/>
                  <a:pt x="1639" y="2295"/>
                  <a:pt x="1639" y="2295"/>
                </a:cubicBezTo>
                <a:cubicBezTo>
                  <a:pt x="1639" y="2295"/>
                  <a:pt x="1638" y="2295"/>
                  <a:pt x="1638" y="2294"/>
                </a:cubicBezTo>
                <a:cubicBezTo>
                  <a:pt x="1638" y="2294"/>
                  <a:pt x="1638" y="2294"/>
                  <a:pt x="1638" y="2293"/>
                </a:cubicBezTo>
                <a:cubicBezTo>
                  <a:pt x="1638" y="2293"/>
                  <a:pt x="1637" y="2292"/>
                  <a:pt x="1637" y="2292"/>
                </a:cubicBezTo>
                <a:cubicBezTo>
                  <a:pt x="1637" y="2291"/>
                  <a:pt x="1637" y="2291"/>
                  <a:pt x="1637" y="2291"/>
                </a:cubicBezTo>
                <a:cubicBezTo>
                  <a:pt x="1636" y="2290"/>
                  <a:pt x="1636" y="2290"/>
                  <a:pt x="1636" y="2290"/>
                </a:cubicBezTo>
                <a:cubicBezTo>
                  <a:pt x="1636" y="2290"/>
                  <a:pt x="1636" y="2289"/>
                  <a:pt x="1636" y="2289"/>
                </a:cubicBezTo>
                <a:cubicBezTo>
                  <a:pt x="1636" y="2289"/>
                  <a:pt x="1636" y="2289"/>
                  <a:pt x="1636" y="2289"/>
                </a:cubicBezTo>
                <a:cubicBezTo>
                  <a:pt x="1636" y="2289"/>
                  <a:pt x="1636" y="2289"/>
                  <a:pt x="1636" y="2289"/>
                </a:cubicBezTo>
                <a:cubicBezTo>
                  <a:pt x="1635" y="2289"/>
                  <a:pt x="1635" y="2288"/>
                  <a:pt x="1635" y="2288"/>
                </a:cubicBezTo>
                <a:cubicBezTo>
                  <a:pt x="1635" y="2288"/>
                  <a:pt x="1634" y="2287"/>
                  <a:pt x="1634" y="2287"/>
                </a:cubicBezTo>
                <a:cubicBezTo>
                  <a:pt x="1634" y="2286"/>
                  <a:pt x="1633" y="2286"/>
                  <a:pt x="1633" y="2286"/>
                </a:cubicBezTo>
                <a:cubicBezTo>
                  <a:pt x="1633" y="2285"/>
                  <a:pt x="1633" y="2285"/>
                  <a:pt x="1632" y="2285"/>
                </a:cubicBezTo>
                <a:cubicBezTo>
                  <a:pt x="1632" y="2285"/>
                  <a:pt x="1632" y="2285"/>
                  <a:pt x="1632" y="2285"/>
                </a:cubicBezTo>
                <a:cubicBezTo>
                  <a:pt x="1632" y="2285"/>
                  <a:pt x="1632" y="2285"/>
                  <a:pt x="1632" y="2285"/>
                </a:cubicBezTo>
                <a:cubicBezTo>
                  <a:pt x="1632" y="2284"/>
                  <a:pt x="1631" y="2284"/>
                  <a:pt x="1631" y="2284"/>
                </a:cubicBezTo>
                <a:cubicBezTo>
                  <a:pt x="1631" y="2283"/>
                  <a:pt x="1630" y="2283"/>
                  <a:pt x="1630" y="2283"/>
                </a:cubicBezTo>
                <a:cubicBezTo>
                  <a:pt x="1630" y="2282"/>
                  <a:pt x="1629" y="2282"/>
                  <a:pt x="1629" y="2282"/>
                </a:cubicBezTo>
                <a:cubicBezTo>
                  <a:pt x="1629" y="2281"/>
                  <a:pt x="1628" y="2281"/>
                  <a:pt x="1628" y="2281"/>
                </a:cubicBezTo>
                <a:cubicBezTo>
                  <a:pt x="1628" y="2281"/>
                  <a:pt x="1628" y="2281"/>
                  <a:pt x="1628" y="2281"/>
                </a:cubicBezTo>
                <a:cubicBezTo>
                  <a:pt x="1628" y="2281"/>
                  <a:pt x="1628" y="2281"/>
                  <a:pt x="1627" y="2281"/>
                </a:cubicBezTo>
                <a:cubicBezTo>
                  <a:pt x="1627" y="2280"/>
                  <a:pt x="1627" y="2280"/>
                  <a:pt x="1626" y="2280"/>
                </a:cubicBezTo>
                <a:cubicBezTo>
                  <a:pt x="1626" y="2280"/>
                  <a:pt x="1626" y="2280"/>
                  <a:pt x="1625" y="2279"/>
                </a:cubicBezTo>
                <a:cubicBezTo>
                  <a:pt x="1625" y="2279"/>
                  <a:pt x="1624" y="2279"/>
                  <a:pt x="1624" y="2279"/>
                </a:cubicBezTo>
                <a:cubicBezTo>
                  <a:pt x="1624" y="2278"/>
                  <a:pt x="1623" y="2278"/>
                  <a:pt x="1623" y="2278"/>
                </a:cubicBezTo>
                <a:cubicBezTo>
                  <a:pt x="1623" y="2278"/>
                  <a:pt x="1622" y="2278"/>
                  <a:pt x="1622" y="2278"/>
                </a:cubicBezTo>
                <a:cubicBezTo>
                  <a:pt x="1622" y="2278"/>
                  <a:pt x="1622" y="2278"/>
                  <a:pt x="1621" y="2278"/>
                </a:cubicBezTo>
                <a:cubicBezTo>
                  <a:pt x="1621" y="2277"/>
                  <a:pt x="1620" y="2277"/>
                  <a:pt x="1620" y="2277"/>
                </a:cubicBezTo>
                <a:cubicBezTo>
                  <a:pt x="1619" y="2277"/>
                  <a:pt x="1619" y="2277"/>
                  <a:pt x="1619" y="2277"/>
                </a:cubicBezTo>
                <a:cubicBezTo>
                  <a:pt x="1619" y="2277"/>
                  <a:pt x="1619" y="2277"/>
                  <a:pt x="1619" y="2277"/>
                </a:cubicBezTo>
                <a:cubicBezTo>
                  <a:pt x="1618" y="2276"/>
                  <a:pt x="1618" y="2276"/>
                  <a:pt x="1617" y="2276"/>
                </a:cubicBezTo>
                <a:cubicBezTo>
                  <a:pt x="1617" y="2276"/>
                  <a:pt x="1617" y="2276"/>
                  <a:pt x="1617" y="2276"/>
                </a:cubicBezTo>
                <a:cubicBezTo>
                  <a:pt x="1616" y="2276"/>
                  <a:pt x="1616" y="2276"/>
                  <a:pt x="1616" y="2276"/>
                </a:cubicBezTo>
                <a:cubicBezTo>
                  <a:pt x="1615" y="2276"/>
                  <a:pt x="1615" y="2276"/>
                  <a:pt x="1614" y="2276"/>
                </a:cubicBezTo>
                <a:cubicBezTo>
                  <a:pt x="1614" y="2276"/>
                  <a:pt x="1613" y="2276"/>
                  <a:pt x="1613" y="2276"/>
                </a:cubicBezTo>
                <a:cubicBezTo>
                  <a:pt x="1612" y="2276"/>
                  <a:pt x="1612" y="2276"/>
                  <a:pt x="1611" y="2276"/>
                </a:cubicBezTo>
                <a:cubicBezTo>
                  <a:pt x="1611" y="2276"/>
                  <a:pt x="1611" y="2276"/>
                  <a:pt x="1611" y="2276"/>
                </a:cubicBezTo>
                <a:cubicBezTo>
                  <a:pt x="1556" y="2050"/>
                  <a:pt x="1556" y="2050"/>
                  <a:pt x="1556" y="2050"/>
                </a:cubicBezTo>
                <a:cubicBezTo>
                  <a:pt x="1556" y="2050"/>
                  <a:pt x="1556" y="2050"/>
                  <a:pt x="1556" y="2049"/>
                </a:cubicBezTo>
                <a:cubicBezTo>
                  <a:pt x="1556" y="2049"/>
                  <a:pt x="1556" y="2049"/>
                  <a:pt x="1557" y="2049"/>
                </a:cubicBezTo>
                <a:cubicBezTo>
                  <a:pt x="1557" y="2049"/>
                  <a:pt x="1557" y="2049"/>
                  <a:pt x="1557" y="2049"/>
                </a:cubicBezTo>
                <a:cubicBezTo>
                  <a:pt x="1557" y="2049"/>
                  <a:pt x="1557" y="2049"/>
                  <a:pt x="1557" y="2049"/>
                </a:cubicBezTo>
                <a:cubicBezTo>
                  <a:pt x="1557" y="2049"/>
                  <a:pt x="1557" y="2049"/>
                  <a:pt x="1557" y="2049"/>
                </a:cubicBezTo>
                <a:cubicBezTo>
                  <a:pt x="1558" y="2048"/>
                  <a:pt x="1558" y="2048"/>
                  <a:pt x="1558" y="2048"/>
                </a:cubicBezTo>
                <a:cubicBezTo>
                  <a:pt x="1559" y="2048"/>
                  <a:pt x="1559" y="2047"/>
                  <a:pt x="1560" y="2047"/>
                </a:cubicBezTo>
                <a:cubicBezTo>
                  <a:pt x="1560" y="2047"/>
                  <a:pt x="1560" y="2046"/>
                  <a:pt x="1561" y="2046"/>
                </a:cubicBezTo>
                <a:cubicBezTo>
                  <a:pt x="1561" y="2046"/>
                  <a:pt x="1561" y="2046"/>
                  <a:pt x="1562" y="2045"/>
                </a:cubicBezTo>
                <a:cubicBezTo>
                  <a:pt x="1562" y="2045"/>
                  <a:pt x="1562" y="2045"/>
                  <a:pt x="1562" y="2045"/>
                </a:cubicBezTo>
                <a:cubicBezTo>
                  <a:pt x="1562" y="2045"/>
                  <a:pt x="1562" y="2045"/>
                  <a:pt x="1562" y="2045"/>
                </a:cubicBezTo>
                <a:cubicBezTo>
                  <a:pt x="1562" y="2045"/>
                  <a:pt x="1563" y="2044"/>
                  <a:pt x="1563" y="2044"/>
                </a:cubicBezTo>
                <a:cubicBezTo>
                  <a:pt x="1563" y="2044"/>
                  <a:pt x="1563" y="2044"/>
                  <a:pt x="1563" y="2044"/>
                </a:cubicBezTo>
                <a:cubicBezTo>
                  <a:pt x="1563" y="2043"/>
                  <a:pt x="1564" y="2043"/>
                  <a:pt x="1564" y="2043"/>
                </a:cubicBezTo>
                <a:cubicBezTo>
                  <a:pt x="1564" y="2043"/>
                  <a:pt x="1564" y="2042"/>
                  <a:pt x="1565" y="2042"/>
                </a:cubicBezTo>
                <a:cubicBezTo>
                  <a:pt x="1565" y="2042"/>
                  <a:pt x="1565" y="2042"/>
                  <a:pt x="1565" y="2041"/>
                </a:cubicBezTo>
                <a:cubicBezTo>
                  <a:pt x="1565" y="2041"/>
                  <a:pt x="1565" y="2041"/>
                  <a:pt x="1566" y="2041"/>
                </a:cubicBezTo>
                <a:cubicBezTo>
                  <a:pt x="1566" y="2041"/>
                  <a:pt x="1566" y="2041"/>
                  <a:pt x="1566" y="2041"/>
                </a:cubicBezTo>
                <a:cubicBezTo>
                  <a:pt x="1566" y="2041"/>
                  <a:pt x="1566" y="2040"/>
                  <a:pt x="1566" y="2040"/>
                </a:cubicBezTo>
                <a:cubicBezTo>
                  <a:pt x="1566" y="2040"/>
                  <a:pt x="1566" y="2040"/>
                  <a:pt x="1566" y="2039"/>
                </a:cubicBezTo>
                <a:cubicBezTo>
                  <a:pt x="1567" y="2039"/>
                  <a:pt x="1567" y="2039"/>
                  <a:pt x="1567" y="2038"/>
                </a:cubicBezTo>
                <a:cubicBezTo>
                  <a:pt x="1567" y="2038"/>
                  <a:pt x="1568" y="2037"/>
                  <a:pt x="1568" y="2037"/>
                </a:cubicBezTo>
                <a:cubicBezTo>
                  <a:pt x="1568" y="2037"/>
                  <a:pt x="1568" y="2037"/>
                  <a:pt x="1568" y="2036"/>
                </a:cubicBezTo>
                <a:cubicBezTo>
                  <a:pt x="1568" y="2036"/>
                  <a:pt x="1568" y="2036"/>
                  <a:pt x="1568" y="2036"/>
                </a:cubicBezTo>
                <a:cubicBezTo>
                  <a:pt x="1569" y="2036"/>
                  <a:pt x="1569" y="2035"/>
                  <a:pt x="1569" y="2035"/>
                </a:cubicBezTo>
                <a:cubicBezTo>
                  <a:pt x="1569" y="2035"/>
                  <a:pt x="1569" y="2035"/>
                  <a:pt x="1569" y="2034"/>
                </a:cubicBezTo>
                <a:cubicBezTo>
                  <a:pt x="1569" y="2034"/>
                  <a:pt x="1569" y="2033"/>
                  <a:pt x="1570" y="2033"/>
                </a:cubicBezTo>
                <a:cubicBezTo>
                  <a:pt x="1570" y="2032"/>
                  <a:pt x="1570" y="2032"/>
                  <a:pt x="1570" y="2032"/>
                </a:cubicBezTo>
                <a:cubicBezTo>
                  <a:pt x="1570" y="2032"/>
                  <a:pt x="1570" y="2032"/>
                  <a:pt x="1570" y="2032"/>
                </a:cubicBezTo>
                <a:cubicBezTo>
                  <a:pt x="1570" y="2031"/>
                  <a:pt x="1570" y="2031"/>
                  <a:pt x="1570" y="2030"/>
                </a:cubicBezTo>
                <a:cubicBezTo>
                  <a:pt x="1570" y="2030"/>
                  <a:pt x="1570" y="2030"/>
                  <a:pt x="1570" y="2030"/>
                </a:cubicBezTo>
                <a:cubicBezTo>
                  <a:pt x="1570" y="2029"/>
                  <a:pt x="1571" y="2029"/>
                  <a:pt x="1571" y="2029"/>
                </a:cubicBezTo>
                <a:cubicBezTo>
                  <a:pt x="1571" y="2028"/>
                  <a:pt x="1571" y="2027"/>
                  <a:pt x="1571" y="2027"/>
                </a:cubicBezTo>
                <a:cubicBezTo>
                  <a:pt x="1571" y="2026"/>
                  <a:pt x="1571" y="2026"/>
                  <a:pt x="1571" y="2026"/>
                </a:cubicBezTo>
                <a:cubicBezTo>
                  <a:pt x="1571" y="2025"/>
                  <a:pt x="1571" y="2025"/>
                  <a:pt x="1571" y="2024"/>
                </a:cubicBezTo>
                <a:cubicBezTo>
                  <a:pt x="1571" y="2024"/>
                  <a:pt x="1571" y="2024"/>
                  <a:pt x="1571" y="2024"/>
                </a:cubicBezTo>
                <a:cubicBezTo>
                  <a:pt x="1571" y="2023"/>
                  <a:pt x="1571" y="2023"/>
                  <a:pt x="1571" y="2023"/>
                </a:cubicBezTo>
                <a:cubicBezTo>
                  <a:pt x="1571" y="2022"/>
                  <a:pt x="1571" y="2022"/>
                  <a:pt x="1571" y="2021"/>
                </a:cubicBezTo>
                <a:cubicBezTo>
                  <a:pt x="1571" y="2021"/>
                  <a:pt x="1571" y="2020"/>
                  <a:pt x="1571" y="2020"/>
                </a:cubicBezTo>
                <a:cubicBezTo>
                  <a:pt x="1571" y="2019"/>
                  <a:pt x="1571" y="2019"/>
                  <a:pt x="1571" y="2019"/>
                </a:cubicBezTo>
                <a:cubicBezTo>
                  <a:pt x="1571" y="2019"/>
                  <a:pt x="1571" y="2018"/>
                  <a:pt x="1571" y="2018"/>
                </a:cubicBezTo>
                <a:cubicBezTo>
                  <a:pt x="1570" y="2018"/>
                  <a:pt x="1570" y="2017"/>
                  <a:pt x="1570" y="2017"/>
                </a:cubicBezTo>
                <a:cubicBezTo>
                  <a:pt x="1570" y="2017"/>
                  <a:pt x="1570" y="2017"/>
                  <a:pt x="1570" y="2016"/>
                </a:cubicBezTo>
                <a:cubicBezTo>
                  <a:pt x="1570" y="2016"/>
                  <a:pt x="1570" y="2016"/>
                  <a:pt x="1570" y="2016"/>
                </a:cubicBezTo>
                <a:cubicBezTo>
                  <a:pt x="1570" y="2015"/>
                  <a:pt x="1570" y="2014"/>
                  <a:pt x="1569" y="2014"/>
                </a:cubicBezTo>
                <a:cubicBezTo>
                  <a:pt x="1569" y="2014"/>
                  <a:pt x="1569" y="2013"/>
                  <a:pt x="1569" y="2013"/>
                </a:cubicBezTo>
                <a:cubicBezTo>
                  <a:pt x="1569" y="2013"/>
                  <a:pt x="1569" y="2013"/>
                  <a:pt x="1569" y="2013"/>
                </a:cubicBezTo>
                <a:cubicBezTo>
                  <a:pt x="1569" y="2012"/>
                  <a:pt x="1569" y="2012"/>
                  <a:pt x="1568" y="2011"/>
                </a:cubicBezTo>
                <a:cubicBezTo>
                  <a:pt x="1568" y="2011"/>
                  <a:pt x="1568" y="2010"/>
                  <a:pt x="1568" y="2010"/>
                </a:cubicBezTo>
                <a:cubicBezTo>
                  <a:pt x="1568" y="2010"/>
                  <a:pt x="1568" y="2009"/>
                  <a:pt x="1567" y="2009"/>
                </a:cubicBezTo>
                <a:cubicBezTo>
                  <a:pt x="1735" y="1848"/>
                  <a:pt x="1735" y="1848"/>
                  <a:pt x="1735" y="1848"/>
                </a:cubicBezTo>
                <a:cubicBezTo>
                  <a:pt x="1735" y="1848"/>
                  <a:pt x="1736" y="1848"/>
                  <a:pt x="1736" y="1848"/>
                </a:cubicBezTo>
                <a:cubicBezTo>
                  <a:pt x="1736" y="1849"/>
                  <a:pt x="1737" y="1849"/>
                  <a:pt x="1737" y="1849"/>
                </a:cubicBezTo>
                <a:cubicBezTo>
                  <a:pt x="1738" y="1849"/>
                  <a:pt x="1738" y="1850"/>
                  <a:pt x="1738" y="1850"/>
                </a:cubicBezTo>
                <a:cubicBezTo>
                  <a:pt x="1739" y="1850"/>
                  <a:pt x="1739" y="1850"/>
                  <a:pt x="1739" y="1850"/>
                </a:cubicBezTo>
                <a:cubicBezTo>
                  <a:pt x="1739" y="1850"/>
                  <a:pt x="1739" y="1850"/>
                  <a:pt x="1740" y="1850"/>
                </a:cubicBezTo>
                <a:cubicBezTo>
                  <a:pt x="1740" y="1851"/>
                  <a:pt x="1741" y="1851"/>
                  <a:pt x="1741" y="1851"/>
                </a:cubicBezTo>
                <a:cubicBezTo>
                  <a:pt x="1742" y="1851"/>
                  <a:pt x="1742" y="1851"/>
                  <a:pt x="1742" y="1851"/>
                </a:cubicBezTo>
                <a:cubicBezTo>
                  <a:pt x="1742" y="1851"/>
                  <a:pt x="1742" y="1851"/>
                  <a:pt x="1743" y="1851"/>
                </a:cubicBezTo>
                <a:cubicBezTo>
                  <a:pt x="1743" y="1851"/>
                  <a:pt x="1743" y="1852"/>
                  <a:pt x="1744" y="1852"/>
                </a:cubicBezTo>
                <a:cubicBezTo>
                  <a:pt x="1744" y="1852"/>
                  <a:pt x="1744" y="1852"/>
                  <a:pt x="1745" y="1852"/>
                </a:cubicBezTo>
                <a:cubicBezTo>
                  <a:pt x="1745" y="1852"/>
                  <a:pt x="1745" y="1852"/>
                  <a:pt x="1745" y="1852"/>
                </a:cubicBezTo>
                <a:cubicBezTo>
                  <a:pt x="1746" y="1852"/>
                  <a:pt x="1747" y="1852"/>
                  <a:pt x="1747" y="1852"/>
                </a:cubicBezTo>
                <a:cubicBezTo>
                  <a:pt x="1748" y="1852"/>
                  <a:pt x="1748" y="1852"/>
                  <a:pt x="1748" y="1852"/>
                </a:cubicBezTo>
                <a:cubicBezTo>
                  <a:pt x="1749" y="1852"/>
                  <a:pt x="1749" y="1852"/>
                  <a:pt x="1750" y="1852"/>
                </a:cubicBezTo>
                <a:cubicBezTo>
                  <a:pt x="1750" y="1852"/>
                  <a:pt x="1750" y="1852"/>
                  <a:pt x="1750" y="1852"/>
                </a:cubicBezTo>
                <a:cubicBezTo>
                  <a:pt x="1751" y="1852"/>
                  <a:pt x="1751" y="1852"/>
                  <a:pt x="1751" y="1852"/>
                </a:cubicBezTo>
                <a:cubicBezTo>
                  <a:pt x="1752" y="1852"/>
                  <a:pt x="1752" y="1852"/>
                  <a:pt x="1753" y="1852"/>
                </a:cubicBezTo>
                <a:cubicBezTo>
                  <a:pt x="1753" y="1852"/>
                  <a:pt x="1754" y="1852"/>
                  <a:pt x="1754" y="1852"/>
                </a:cubicBezTo>
                <a:cubicBezTo>
                  <a:pt x="1755" y="1852"/>
                  <a:pt x="1755" y="1852"/>
                  <a:pt x="1755" y="1852"/>
                </a:cubicBezTo>
                <a:cubicBezTo>
                  <a:pt x="1756" y="1852"/>
                  <a:pt x="1756" y="1852"/>
                  <a:pt x="1756" y="1852"/>
                </a:cubicBezTo>
                <a:cubicBezTo>
                  <a:pt x="1756" y="1852"/>
                  <a:pt x="1757" y="1852"/>
                  <a:pt x="1757" y="1852"/>
                </a:cubicBezTo>
                <a:cubicBezTo>
                  <a:pt x="1757" y="1852"/>
                  <a:pt x="1758" y="1852"/>
                  <a:pt x="1758" y="1852"/>
                </a:cubicBezTo>
                <a:cubicBezTo>
                  <a:pt x="1758" y="1851"/>
                  <a:pt x="1758" y="1851"/>
                  <a:pt x="1759" y="1851"/>
                </a:cubicBezTo>
                <a:cubicBezTo>
                  <a:pt x="1759" y="1851"/>
                  <a:pt x="1760" y="1851"/>
                  <a:pt x="1760" y="1851"/>
                </a:cubicBezTo>
                <a:cubicBezTo>
                  <a:pt x="1760" y="1851"/>
                  <a:pt x="1761" y="1851"/>
                  <a:pt x="1761" y="1850"/>
                </a:cubicBezTo>
                <a:cubicBezTo>
                  <a:pt x="1761" y="1850"/>
                  <a:pt x="1761" y="1850"/>
                  <a:pt x="1762" y="1850"/>
                </a:cubicBezTo>
                <a:cubicBezTo>
                  <a:pt x="1762" y="1850"/>
                  <a:pt x="1762" y="1850"/>
                  <a:pt x="1763" y="1850"/>
                </a:cubicBezTo>
                <a:cubicBezTo>
                  <a:pt x="1763" y="1849"/>
                  <a:pt x="1764" y="1849"/>
                  <a:pt x="1764" y="1849"/>
                </a:cubicBezTo>
                <a:cubicBezTo>
                  <a:pt x="1765" y="1849"/>
                  <a:pt x="1765" y="1849"/>
                  <a:pt x="1765" y="1848"/>
                </a:cubicBezTo>
                <a:cubicBezTo>
                  <a:pt x="1766" y="1848"/>
                  <a:pt x="1766" y="1848"/>
                  <a:pt x="1766" y="1848"/>
                </a:cubicBezTo>
                <a:cubicBezTo>
                  <a:pt x="1766" y="1848"/>
                  <a:pt x="1767" y="1848"/>
                  <a:pt x="1767" y="1848"/>
                </a:cubicBezTo>
                <a:cubicBezTo>
                  <a:pt x="1767" y="1848"/>
                  <a:pt x="1767" y="1848"/>
                  <a:pt x="1767" y="1848"/>
                </a:cubicBezTo>
                <a:cubicBezTo>
                  <a:pt x="1767" y="1847"/>
                  <a:pt x="1767" y="1847"/>
                  <a:pt x="1768" y="1847"/>
                </a:cubicBezTo>
                <a:cubicBezTo>
                  <a:pt x="1768" y="1847"/>
                  <a:pt x="1769" y="1846"/>
                  <a:pt x="1769" y="1846"/>
                </a:cubicBezTo>
                <a:cubicBezTo>
                  <a:pt x="1769" y="1846"/>
                  <a:pt x="1770" y="1845"/>
                  <a:pt x="1770" y="1845"/>
                </a:cubicBezTo>
                <a:cubicBezTo>
                  <a:pt x="1770" y="1845"/>
                  <a:pt x="1771" y="1844"/>
                  <a:pt x="1771" y="1844"/>
                </a:cubicBezTo>
                <a:cubicBezTo>
                  <a:pt x="1771" y="1844"/>
                  <a:pt x="1771" y="1844"/>
                  <a:pt x="1771" y="1844"/>
                </a:cubicBezTo>
                <a:cubicBezTo>
                  <a:pt x="1771" y="1844"/>
                  <a:pt x="1771" y="1844"/>
                  <a:pt x="1771" y="1844"/>
                </a:cubicBezTo>
                <a:cubicBezTo>
                  <a:pt x="1772" y="1844"/>
                  <a:pt x="1772" y="1843"/>
                  <a:pt x="1772" y="1843"/>
                </a:cubicBezTo>
                <a:cubicBezTo>
                  <a:pt x="1773" y="1843"/>
                  <a:pt x="1773" y="1842"/>
                  <a:pt x="1773" y="1842"/>
                </a:cubicBezTo>
                <a:cubicBezTo>
                  <a:pt x="1773" y="1842"/>
                  <a:pt x="1774" y="1841"/>
                  <a:pt x="1774" y="1841"/>
                </a:cubicBezTo>
                <a:cubicBezTo>
                  <a:pt x="1774" y="1840"/>
                  <a:pt x="1775" y="1840"/>
                  <a:pt x="1775" y="1840"/>
                </a:cubicBezTo>
                <a:cubicBezTo>
                  <a:pt x="1775" y="1840"/>
                  <a:pt x="1775" y="1840"/>
                  <a:pt x="1775" y="1840"/>
                </a:cubicBezTo>
                <a:cubicBezTo>
                  <a:pt x="1775" y="1840"/>
                  <a:pt x="1775" y="1839"/>
                  <a:pt x="1775" y="1839"/>
                </a:cubicBezTo>
                <a:cubicBezTo>
                  <a:pt x="1775" y="1839"/>
                  <a:pt x="1776" y="1839"/>
                  <a:pt x="1776" y="1838"/>
                </a:cubicBezTo>
                <a:cubicBezTo>
                  <a:pt x="1776" y="1838"/>
                  <a:pt x="1776" y="1838"/>
                  <a:pt x="1776" y="1838"/>
                </a:cubicBezTo>
                <a:cubicBezTo>
                  <a:pt x="1999" y="1903"/>
                  <a:pt x="1999" y="1903"/>
                  <a:pt x="1999" y="1903"/>
                </a:cubicBezTo>
                <a:cubicBezTo>
                  <a:pt x="1999" y="1903"/>
                  <a:pt x="1999" y="1903"/>
                  <a:pt x="1999" y="1903"/>
                </a:cubicBezTo>
                <a:cubicBezTo>
                  <a:pt x="1999" y="1905"/>
                  <a:pt x="2000" y="1906"/>
                  <a:pt x="2000" y="1908"/>
                </a:cubicBezTo>
                <a:cubicBezTo>
                  <a:pt x="2000" y="1908"/>
                  <a:pt x="2000" y="1908"/>
                  <a:pt x="2000" y="1909"/>
                </a:cubicBezTo>
                <a:cubicBezTo>
                  <a:pt x="2000" y="1910"/>
                  <a:pt x="2001" y="1912"/>
                  <a:pt x="2001" y="1914"/>
                </a:cubicBezTo>
                <a:cubicBezTo>
                  <a:pt x="2001" y="1914"/>
                  <a:pt x="2001" y="1914"/>
                  <a:pt x="2002" y="1914"/>
                </a:cubicBezTo>
                <a:cubicBezTo>
                  <a:pt x="2002" y="1916"/>
                  <a:pt x="2003" y="1917"/>
                  <a:pt x="2004" y="1919"/>
                </a:cubicBezTo>
                <a:cubicBezTo>
                  <a:pt x="2004" y="1919"/>
                  <a:pt x="2004" y="1919"/>
                  <a:pt x="2004" y="1919"/>
                </a:cubicBezTo>
                <a:cubicBezTo>
                  <a:pt x="2005" y="1921"/>
                  <a:pt x="2006" y="1922"/>
                  <a:pt x="2008" y="1924"/>
                </a:cubicBezTo>
                <a:cubicBezTo>
                  <a:pt x="2008" y="1924"/>
                  <a:pt x="2008" y="1924"/>
                  <a:pt x="2008" y="1924"/>
                </a:cubicBezTo>
                <a:cubicBezTo>
                  <a:pt x="2008" y="1924"/>
                  <a:pt x="2008" y="1924"/>
                  <a:pt x="2008" y="1924"/>
                </a:cubicBezTo>
                <a:cubicBezTo>
                  <a:pt x="2009" y="1925"/>
                  <a:pt x="2011" y="1927"/>
                  <a:pt x="2012" y="1928"/>
                </a:cubicBezTo>
                <a:cubicBezTo>
                  <a:pt x="2012" y="1928"/>
                  <a:pt x="2012" y="1928"/>
                  <a:pt x="2013" y="1928"/>
                </a:cubicBezTo>
                <a:cubicBezTo>
                  <a:pt x="2014" y="1929"/>
                  <a:pt x="2015" y="1930"/>
                  <a:pt x="2017" y="1931"/>
                </a:cubicBezTo>
                <a:cubicBezTo>
                  <a:pt x="2017" y="1931"/>
                  <a:pt x="2018" y="1931"/>
                  <a:pt x="2018" y="1931"/>
                </a:cubicBezTo>
                <a:cubicBezTo>
                  <a:pt x="2019" y="1931"/>
                  <a:pt x="2020" y="1932"/>
                  <a:pt x="2021" y="1932"/>
                </a:cubicBezTo>
                <a:cubicBezTo>
                  <a:pt x="2022" y="1932"/>
                  <a:pt x="2022" y="1932"/>
                  <a:pt x="2023" y="1932"/>
                </a:cubicBezTo>
                <a:cubicBezTo>
                  <a:pt x="2023" y="1932"/>
                  <a:pt x="2023" y="1932"/>
                  <a:pt x="2023" y="1933"/>
                </a:cubicBezTo>
                <a:cubicBezTo>
                  <a:pt x="2025" y="1933"/>
                  <a:pt x="2027" y="1933"/>
                  <a:pt x="2028" y="1933"/>
                </a:cubicBezTo>
                <a:cubicBezTo>
                  <a:pt x="2029" y="1933"/>
                  <a:pt x="2029" y="1933"/>
                  <a:pt x="2029" y="1933"/>
                </a:cubicBezTo>
                <a:cubicBezTo>
                  <a:pt x="2031" y="1933"/>
                  <a:pt x="2032" y="1933"/>
                  <a:pt x="2034" y="1933"/>
                </a:cubicBezTo>
                <a:cubicBezTo>
                  <a:pt x="2034" y="1933"/>
                  <a:pt x="2034" y="1933"/>
                  <a:pt x="2035" y="1933"/>
                </a:cubicBezTo>
                <a:cubicBezTo>
                  <a:pt x="2036" y="1932"/>
                  <a:pt x="2038" y="1932"/>
                  <a:pt x="2040" y="1931"/>
                </a:cubicBezTo>
                <a:cubicBezTo>
                  <a:pt x="2040" y="1931"/>
                  <a:pt x="2040" y="1931"/>
                  <a:pt x="2040" y="1931"/>
                </a:cubicBezTo>
                <a:cubicBezTo>
                  <a:pt x="2042" y="1930"/>
                  <a:pt x="2043" y="1930"/>
                  <a:pt x="2045" y="1929"/>
                </a:cubicBezTo>
                <a:cubicBezTo>
                  <a:pt x="2045" y="1929"/>
                  <a:pt x="2045" y="1929"/>
                  <a:pt x="2045" y="1928"/>
                </a:cubicBezTo>
                <a:cubicBezTo>
                  <a:pt x="2047" y="1927"/>
                  <a:pt x="2048" y="1926"/>
                  <a:pt x="2050" y="1925"/>
                </a:cubicBezTo>
                <a:cubicBezTo>
                  <a:pt x="2050" y="1925"/>
                  <a:pt x="2050" y="1925"/>
                  <a:pt x="2050" y="1925"/>
                </a:cubicBezTo>
                <a:cubicBezTo>
                  <a:pt x="2050" y="1925"/>
                  <a:pt x="2050" y="1925"/>
                  <a:pt x="2050" y="1925"/>
                </a:cubicBezTo>
                <a:cubicBezTo>
                  <a:pt x="2051" y="1923"/>
                  <a:pt x="2053" y="1922"/>
                  <a:pt x="2054" y="1920"/>
                </a:cubicBezTo>
                <a:cubicBezTo>
                  <a:pt x="2054" y="1920"/>
                  <a:pt x="2054" y="1920"/>
                  <a:pt x="2054" y="1920"/>
                </a:cubicBezTo>
                <a:cubicBezTo>
                  <a:pt x="2055" y="1919"/>
                  <a:pt x="2056" y="1917"/>
                  <a:pt x="2057" y="1915"/>
                </a:cubicBezTo>
                <a:cubicBezTo>
                  <a:pt x="2057" y="1915"/>
                  <a:pt x="2057" y="1915"/>
                  <a:pt x="2057" y="1915"/>
                </a:cubicBezTo>
                <a:cubicBezTo>
                  <a:pt x="2057" y="1914"/>
                  <a:pt x="2058" y="1913"/>
                  <a:pt x="2058" y="1912"/>
                </a:cubicBezTo>
                <a:cubicBezTo>
                  <a:pt x="2058" y="1911"/>
                  <a:pt x="2058" y="1911"/>
                  <a:pt x="2058" y="1910"/>
                </a:cubicBezTo>
                <a:cubicBezTo>
                  <a:pt x="2058" y="1910"/>
                  <a:pt x="2058" y="1910"/>
                  <a:pt x="2059" y="1909"/>
                </a:cubicBezTo>
                <a:cubicBezTo>
                  <a:pt x="2059" y="1908"/>
                  <a:pt x="2059" y="1906"/>
                  <a:pt x="2059" y="1904"/>
                </a:cubicBezTo>
                <a:cubicBezTo>
                  <a:pt x="2059" y="1904"/>
                  <a:pt x="2059" y="1904"/>
                  <a:pt x="2059" y="1904"/>
                </a:cubicBezTo>
                <a:cubicBezTo>
                  <a:pt x="2059" y="1902"/>
                  <a:pt x="2059" y="1900"/>
                  <a:pt x="2059" y="1899"/>
                </a:cubicBezTo>
                <a:cubicBezTo>
                  <a:pt x="2059" y="1898"/>
                  <a:pt x="2059" y="1898"/>
                  <a:pt x="2059" y="1898"/>
                </a:cubicBezTo>
                <a:cubicBezTo>
                  <a:pt x="2058" y="1896"/>
                  <a:pt x="2058" y="1895"/>
                  <a:pt x="2057" y="1893"/>
                </a:cubicBezTo>
                <a:cubicBezTo>
                  <a:pt x="2057" y="1893"/>
                  <a:pt x="2057" y="1893"/>
                  <a:pt x="2057" y="1892"/>
                </a:cubicBezTo>
                <a:cubicBezTo>
                  <a:pt x="2057" y="1891"/>
                  <a:pt x="2056" y="1890"/>
                  <a:pt x="2056" y="1889"/>
                </a:cubicBezTo>
                <a:cubicBezTo>
                  <a:pt x="2223" y="1728"/>
                  <a:pt x="2223" y="1728"/>
                  <a:pt x="2223" y="1728"/>
                </a:cubicBezTo>
                <a:cubicBezTo>
                  <a:pt x="2224" y="1728"/>
                  <a:pt x="2224" y="1728"/>
                  <a:pt x="2224" y="1728"/>
                </a:cubicBezTo>
                <a:cubicBezTo>
                  <a:pt x="2224" y="1728"/>
                  <a:pt x="2225" y="1729"/>
                  <a:pt x="2225" y="1729"/>
                </a:cubicBezTo>
                <a:cubicBezTo>
                  <a:pt x="2226" y="1729"/>
                  <a:pt x="2226" y="1729"/>
                  <a:pt x="2227" y="1730"/>
                </a:cubicBezTo>
                <a:cubicBezTo>
                  <a:pt x="2227" y="1730"/>
                  <a:pt x="2227" y="1730"/>
                  <a:pt x="2227" y="1730"/>
                </a:cubicBezTo>
                <a:cubicBezTo>
                  <a:pt x="2227" y="1730"/>
                  <a:pt x="2228" y="1730"/>
                  <a:pt x="2228" y="1730"/>
                </a:cubicBezTo>
                <a:cubicBezTo>
                  <a:pt x="2228" y="1730"/>
                  <a:pt x="2229" y="1730"/>
                  <a:pt x="2230" y="1731"/>
                </a:cubicBezTo>
                <a:cubicBezTo>
                  <a:pt x="2230" y="1731"/>
                  <a:pt x="2230" y="1731"/>
                  <a:pt x="2230" y="1731"/>
                </a:cubicBezTo>
                <a:cubicBezTo>
                  <a:pt x="2230" y="1731"/>
                  <a:pt x="2231" y="1731"/>
                  <a:pt x="2231" y="1731"/>
                </a:cubicBezTo>
                <a:cubicBezTo>
                  <a:pt x="2231" y="1731"/>
                  <a:pt x="2232" y="1731"/>
                  <a:pt x="2232" y="1731"/>
                </a:cubicBezTo>
                <a:cubicBezTo>
                  <a:pt x="2232" y="1731"/>
                  <a:pt x="2232" y="1731"/>
                  <a:pt x="2233" y="1731"/>
                </a:cubicBezTo>
                <a:cubicBezTo>
                  <a:pt x="2233" y="1732"/>
                  <a:pt x="2233" y="1732"/>
                  <a:pt x="2234" y="1732"/>
                </a:cubicBezTo>
                <a:cubicBezTo>
                  <a:pt x="2234" y="1732"/>
                  <a:pt x="2235" y="1732"/>
                  <a:pt x="2235" y="1732"/>
                </a:cubicBezTo>
                <a:cubicBezTo>
                  <a:pt x="2236" y="1732"/>
                  <a:pt x="2236" y="1732"/>
                  <a:pt x="2237" y="1732"/>
                </a:cubicBezTo>
                <a:cubicBezTo>
                  <a:pt x="2237" y="1732"/>
                  <a:pt x="2237" y="1732"/>
                  <a:pt x="2238" y="1732"/>
                </a:cubicBezTo>
                <a:cubicBezTo>
                  <a:pt x="2238" y="1732"/>
                  <a:pt x="2238" y="1732"/>
                  <a:pt x="2238" y="1732"/>
                </a:cubicBezTo>
                <a:cubicBezTo>
                  <a:pt x="2239" y="1732"/>
                  <a:pt x="2239" y="1732"/>
                  <a:pt x="2240" y="1732"/>
                </a:cubicBezTo>
                <a:cubicBezTo>
                  <a:pt x="2240" y="1732"/>
                  <a:pt x="2240" y="1732"/>
                  <a:pt x="2241" y="1732"/>
                </a:cubicBezTo>
                <a:cubicBezTo>
                  <a:pt x="2241" y="1732"/>
                  <a:pt x="2242" y="1732"/>
                  <a:pt x="2243" y="1732"/>
                </a:cubicBezTo>
                <a:cubicBezTo>
                  <a:pt x="2243" y="1732"/>
                  <a:pt x="2243" y="1732"/>
                  <a:pt x="2243" y="1732"/>
                </a:cubicBezTo>
                <a:cubicBezTo>
                  <a:pt x="2244" y="1732"/>
                  <a:pt x="2244" y="1732"/>
                  <a:pt x="2244" y="1732"/>
                </a:cubicBezTo>
                <a:cubicBezTo>
                  <a:pt x="2245" y="1732"/>
                  <a:pt x="2245" y="1731"/>
                  <a:pt x="2245" y="1731"/>
                </a:cubicBezTo>
                <a:cubicBezTo>
                  <a:pt x="2246" y="1731"/>
                  <a:pt x="2246" y="1731"/>
                  <a:pt x="2246" y="1731"/>
                </a:cubicBezTo>
                <a:cubicBezTo>
                  <a:pt x="2246" y="1731"/>
                  <a:pt x="2246" y="1731"/>
                  <a:pt x="2247" y="1731"/>
                </a:cubicBezTo>
                <a:cubicBezTo>
                  <a:pt x="2247" y="1731"/>
                  <a:pt x="2248" y="1731"/>
                  <a:pt x="2248" y="1731"/>
                </a:cubicBezTo>
                <a:cubicBezTo>
                  <a:pt x="2249" y="1730"/>
                  <a:pt x="2249" y="1730"/>
                  <a:pt x="2249" y="1730"/>
                </a:cubicBezTo>
                <a:cubicBezTo>
                  <a:pt x="2249" y="1730"/>
                  <a:pt x="2249" y="1730"/>
                  <a:pt x="2250" y="1730"/>
                </a:cubicBezTo>
                <a:cubicBezTo>
                  <a:pt x="2250" y="1730"/>
                  <a:pt x="2250" y="1730"/>
                  <a:pt x="2251" y="1729"/>
                </a:cubicBezTo>
                <a:cubicBezTo>
                  <a:pt x="2251" y="1729"/>
                  <a:pt x="2252" y="1729"/>
                  <a:pt x="2252" y="1729"/>
                </a:cubicBezTo>
                <a:cubicBezTo>
                  <a:pt x="2253" y="1729"/>
                  <a:pt x="2253" y="1728"/>
                  <a:pt x="2253" y="1728"/>
                </a:cubicBezTo>
                <a:cubicBezTo>
                  <a:pt x="2254" y="1728"/>
                  <a:pt x="2254" y="1728"/>
                  <a:pt x="2254" y="1728"/>
                </a:cubicBezTo>
                <a:cubicBezTo>
                  <a:pt x="2255" y="1728"/>
                  <a:pt x="2255" y="1727"/>
                  <a:pt x="2255" y="1727"/>
                </a:cubicBezTo>
                <a:cubicBezTo>
                  <a:pt x="2255" y="1727"/>
                  <a:pt x="2255" y="1727"/>
                  <a:pt x="2255" y="1727"/>
                </a:cubicBezTo>
                <a:cubicBezTo>
                  <a:pt x="2255" y="1727"/>
                  <a:pt x="2256" y="1727"/>
                  <a:pt x="2256" y="1727"/>
                </a:cubicBezTo>
                <a:cubicBezTo>
                  <a:pt x="2256" y="1726"/>
                  <a:pt x="2257" y="1726"/>
                  <a:pt x="2257" y="1726"/>
                </a:cubicBezTo>
                <a:cubicBezTo>
                  <a:pt x="2258" y="1725"/>
                  <a:pt x="2258" y="1725"/>
                  <a:pt x="2258" y="1725"/>
                </a:cubicBezTo>
                <a:cubicBezTo>
                  <a:pt x="2259" y="1725"/>
                  <a:pt x="2259" y="1724"/>
                  <a:pt x="2259" y="1724"/>
                </a:cubicBezTo>
                <a:cubicBezTo>
                  <a:pt x="2259" y="1724"/>
                  <a:pt x="2259" y="1724"/>
                  <a:pt x="2259" y="1724"/>
                </a:cubicBezTo>
                <a:cubicBezTo>
                  <a:pt x="2259" y="1724"/>
                  <a:pt x="2259" y="1724"/>
                  <a:pt x="2259" y="1724"/>
                </a:cubicBezTo>
                <a:cubicBezTo>
                  <a:pt x="2260" y="1723"/>
                  <a:pt x="2260" y="1723"/>
                  <a:pt x="2260" y="1723"/>
                </a:cubicBezTo>
                <a:cubicBezTo>
                  <a:pt x="2261" y="1722"/>
                  <a:pt x="2261" y="1722"/>
                  <a:pt x="2261" y="1722"/>
                </a:cubicBezTo>
                <a:cubicBezTo>
                  <a:pt x="2262" y="1721"/>
                  <a:pt x="2262" y="1721"/>
                  <a:pt x="2262" y="1720"/>
                </a:cubicBezTo>
                <a:cubicBezTo>
                  <a:pt x="2263" y="1720"/>
                  <a:pt x="2263" y="1720"/>
                  <a:pt x="2263" y="1720"/>
                </a:cubicBezTo>
                <a:cubicBezTo>
                  <a:pt x="2263" y="1719"/>
                  <a:pt x="2263" y="1719"/>
                  <a:pt x="2263" y="1719"/>
                </a:cubicBezTo>
                <a:cubicBezTo>
                  <a:pt x="2263" y="1719"/>
                  <a:pt x="2263" y="1719"/>
                  <a:pt x="2263" y="1719"/>
                </a:cubicBezTo>
                <a:cubicBezTo>
                  <a:pt x="2264" y="1719"/>
                  <a:pt x="2264" y="1718"/>
                  <a:pt x="2264" y="1718"/>
                </a:cubicBezTo>
                <a:cubicBezTo>
                  <a:pt x="2264" y="1718"/>
                  <a:pt x="2264" y="1718"/>
                  <a:pt x="2264" y="1718"/>
                </a:cubicBezTo>
                <a:cubicBezTo>
                  <a:pt x="2488" y="1783"/>
                  <a:pt x="2488" y="1783"/>
                  <a:pt x="2488" y="1783"/>
                </a:cubicBezTo>
                <a:cubicBezTo>
                  <a:pt x="2488" y="1783"/>
                  <a:pt x="2488" y="1783"/>
                  <a:pt x="2488" y="1783"/>
                </a:cubicBezTo>
                <a:cubicBezTo>
                  <a:pt x="2488" y="1783"/>
                  <a:pt x="2488" y="1784"/>
                  <a:pt x="2488" y="1784"/>
                </a:cubicBezTo>
                <a:cubicBezTo>
                  <a:pt x="2488" y="1784"/>
                  <a:pt x="2488" y="1785"/>
                  <a:pt x="2488" y="1785"/>
                </a:cubicBezTo>
                <a:cubicBezTo>
                  <a:pt x="2488" y="1786"/>
                  <a:pt x="2488" y="1786"/>
                  <a:pt x="2488" y="1787"/>
                </a:cubicBezTo>
                <a:cubicBezTo>
                  <a:pt x="2488" y="1787"/>
                  <a:pt x="2488" y="1788"/>
                  <a:pt x="2488" y="1788"/>
                </a:cubicBezTo>
                <a:cubicBezTo>
                  <a:pt x="2488" y="1788"/>
                  <a:pt x="2488" y="1788"/>
                  <a:pt x="2488" y="1788"/>
                </a:cubicBezTo>
                <a:cubicBezTo>
                  <a:pt x="2488" y="1789"/>
                  <a:pt x="2488" y="1789"/>
                  <a:pt x="2488" y="1790"/>
                </a:cubicBezTo>
                <a:cubicBezTo>
                  <a:pt x="2488" y="1790"/>
                  <a:pt x="2488" y="1790"/>
                  <a:pt x="2488" y="1790"/>
                </a:cubicBezTo>
                <a:cubicBezTo>
                  <a:pt x="2488" y="1790"/>
                  <a:pt x="2489" y="1791"/>
                  <a:pt x="2489" y="1791"/>
                </a:cubicBezTo>
                <a:cubicBezTo>
                  <a:pt x="2489" y="1792"/>
                  <a:pt x="2489" y="1792"/>
                  <a:pt x="2489" y="1793"/>
                </a:cubicBezTo>
                <a:cubicBezTo>
                  <a:pt x="2489" y="1793"/>
                  <a:pt x="2489" y="1793"/>
                  <a:pt x="2489" y="1793"/>
                </a:cubicBezTo>
                <a:cubicBezTo>
                  <a:pt x="2490" y="1794"/>
                  <a:pt x="2490" y="1794"/>
                  <a:pt x="2490" y="1794"/>
                </a:cubicBezTo>
                <a:cubicBezTo>
                  <a:pt x="2490" y="1794"/>
                  <a:pt x="2490" y="1795"/>
                  <a:pt x="2490" y="1795"/>
                </a:cubicBezTo>
                <a:cubicBezTo>
                  <a:pt x="2490" y="1796"/>
                  <a:pt x="2491" y="1796"/>
                  <a:pt x="2491" y="1797"/>
                </a:cubicBezTo>
                <a:cubicBezTo>
                  <a:pt x="2491" y="1797"/>
                  <a:pt x="2491" y="1797"/>
                  <a:pt x="2491" y="1798"/>
                </a:cubicBezTo>
                <a:cubicBezTo>
                  <a:pt x="2492" y="1798"/>
                  <a:pt x="2492" y="1798"/>
                  <a:pt x="2492" y="1799"/>
                </a:cubicBezTo>
                <a:cubicBezTo>
                  <a:pt x="2492" y="1799"/>
                  <a:pt x="2492" y="1799"/>
                  <a:pt x="2492" y="1799"/>
                </a:cubicBezTo>
                <a:cubicBezTo>
                  <a:pt x="2492" y="1799"/>
                  <a:pt x="2492" y="1799"/>
                  <a:pt x="2492" y="1799"/>
                </a:cubicBezTo>
                <a:cubicBezTo>
                  <a:pt x="2493" y="1800"/>
                  <a:pt x="2493" y="1800"/>
                  <a:pt x="2493" y="1800"/>
                </a:cubicBezTo>
                <a:cubicBezTo>
                  <a:pt x="2493" y="1801"/>
                  <a:pt x="2494" y="1801"/>
                  <a:pt x="2494" y="1802"/>
                </a:cubicBezTo>
                <a:cubicBezTo>
                  <a:pt x="2494" y="1802"/>
                  <a:pt x="2495" y="1802"/>
                  <a:pt x="2495" y="1803"/>
                </a:cubicBezTo>
                <a:cubicBezTo>
                  <a:pt x="2495" y="1803"/>
                  <a:pt x="2495" y="1803"/>
                  <a:pt x="2496" y="1804"/>
                </a:cubicBezTo>
                <a:cubicBezTo>
                  <a:pt x="2496" y="1804"/>
                  <a:pt x="2496" y="1804"/>
                  <a:pt x="2496" y="1804"/>
                </a:cubicBezTo>
                <a:cubicBezTo>
                  <a:pt x="2496" y="1804"/>
                  <a:pt x="2496" y="1804"/>
                  <a:pt x="2496" y="1804"/>
                </a:cubicBezTo>
                <a:cubicBezTo>
                  <a:pt x="2496" y="1804"/>
                  <a:pt x="2497" y="1804"/>
                  <a:pt x="2497" y="1805"/>
                </a:cubicBezTo>
                <a:cubicBezTo>
                  <a:pt x="2497" y="1805"/>
                  <a:pt x="2498" y="1805"/>
                  <a:pt x="2498" y="1806"/>
                </a:cubicBezTo>
                <a:cubicBezTo>
                  <a:pt x="2498" y="1806"/>
                  <a:pt x="2499" y="1806"/>
                  <a:pt x="2499" y="1807"/>
                </a:cubicBezTo>
                <a:cubicBezTo>
                  <a:pt x="2499" y="1807"/>
                  <a:pt x="2500" y="1807"/>
                  <a:pt x="2500" y="1807"/>
                </a:cubicBezTo>
                <a:cubicBezTo>
                  <a:pt x="2500" y="1807"/>
                  <a:pt x="2500" y="1807"/>
                  <a:pt x="2500" y="1807"/>
                </a:cubicBezTo>
                <a:cubicBezTo>
                  <a:pt x="2500" y="1808"/>
                  <a:pt x="2500" y="1808"/>
                  <a:pt x="2501" y="1808"/>
                </a:cubicBezTo>
                <a:cubicBezTo>
                  <a:pt x="2501" y="1808"/>
                  <a:pt x="2501" y="1808"/>
                  <a:pt x="2502" y="1808"/>
                </a:cubicBezTo>
                <a:cubicBezTo>
                  <a:pt x="2502" y="1809"/>
                  <a:pt x="2502" y="1809"/>
                  <a:pt x="2503" y="1809"/>
                </a:cubicBezTo>
                <a:cubicBezTo>
                  <a:pt x="2503" y="1809"/>
                  <a:pt x="2504" y="1809"/>
                  <a:pt x="2504" y="1810"/>
                </a:cubicBezTo>
                <a:cubicBezTo>
                  <a:pt x="2504" y="1810"/>
                  <a:pt x="2505" y="1810"/>
                  <a:pt x="2505" y="1810"/>
                </a:cubicBezTo>
                <a:cubicBezTo>
                  <a:pt x="2505" y="1810"/>
                  <a:pt x="2506" y="1810"/>
                  <a:pt x="2506" y="1811"/>
                </a:cubicBezTo>
                <a:cubicBezTo>
                  <a:pt x="2506" y="1811"/>
                  <a:pt x="2506" y="1811"/>
                  <a:pt x="2507" y="1811"/>
                </a:cubicBezTo>
                <a:cubicBezTo>
                  <a:pt x="2507" y="1811"/>
                  <a:pt x="2508" y="1811"/>
                  <a:pt x="2508" y="1811"/>
                </a:cubicBezTo>
                <a:cubicBezTo>
                  <a:pt x="2509" y="1812"/>
                  <a:pt x="2509" y="1812"/>
                  <a:pt x="2509" y="1812"/>
                </a:cubicBezTo>
                <a:cubicBezTo>
                  <a:pt x="2509" y="1812"/>
                  <a:pt x="2509" y="1812"/>
                  <a:pt x="2509" y="1812"/>
                </a:cubicBezTo>
                <a:cubicBezTo>
                  <a:pt x="2510" y="1812"/>
                  <a:pt x="2510" y="1812"/>
                  <a:pt x="2511" y="1812"/>
                </a:cubicBezTo>
                <a:cubicBezTo>
                  <a:pt x="2511" y="1812"/>
                  <a:pt x="2511" y="1812"/>
                  <a:pt x="2511" y="1812"/>
                </a:cubicBezTo>
                <a:cubicBezTo>
                  <a:pt x="2512" y="1812"/>
                  <a:pt x="2512" y="1812"/>
                  <a:pt x="2512" y="1812"/>
                </a:cubicBezTo>
                <a:cubicBezTo>
                  <a:pt x="2513" y="1813"/>
                  <a:pt x="2513" y="1813"/>
                  <a:pt x="2514" y="1813"/>
                </a:cubicBezTo>
                <a:cubicBezTo>
                  <a:pt x="2514" y="1813"/>
                  <a:pt x="2515" y="1813"/>
                  <a:pt x="2515" y="1813"/>
                </a:cubicBezTo>
                <a:cubicBezTo>
                  <a:pt x="2515" y="1813"/>
                  <a:pt x="2515" y="1813"/>
                  <a:pt x="2515" y="1813"/>
                </a:cubicBezTo>
                <a:cubicBezTo>
                  <a:pt x="2516" y="1813"/>
                  <a:pt x="2516" y="1813"/>
                  <a:pt x="2517" y="1813"/>
                </a:cubicBezTo>
                <a:cubicBezTo>
                  <a:pt x="2517" y="1813"/>
                  <a:pt x="2517" y="1813"/>
                  <a:pt x="2517" y="1813"/>
                </a:cubicBezTo>
                <a:cubicBezTo>
                  <a:pt x="2572" y="2039"/>
                  <a:pt x="2572" y="2039"/>
                  <a:pt x="2572" y="2039"/>
                </a:cubicBezTo>
                <a:cubicBezTo>
                  <a:pt x="2572" y="2039"/>
                  <a:pt x="2572" y="2039"/>
                  <a:pt x="2572" y="2039"/>
                </a:cubicBezTo>
                <a:cubicBezTo>
                  <a:pt x="2572" y="2039"/>
                  <a:pt x="2571" y="2039"/>
                  <a:pt x="2571" y="2039"/>
                </a:cubicBezTo>
                <a:cubicBezTo>
                  <a:pt x="2571" y="2040"/>
                  <a:pt x="2571" y="2040"/>
                  <a:pt x="2571" y="2040"/>
                </a:cubicBezTo>
                <a:cubicBezTo>
                  <a:pt x="2571" y="2040"/>
                  <a:pt x="2571" y="2040"/>
                  <a:pt x="2571" y="2040"/>
                </a:cubicBezTo>
                <a:cubicBezTo>
                  <a:pt x="2571" y="2040"/>
                  <a:pt x="2571" y="2040"/>
                  <a:pt x="2571" y="2040"/>
                </a:cubicBezTo>
                <a:cubicBezTo>
                  <a:pt x="2570" y="2040"/>
                  <a:pt x="2570" y="2040"/>
                  <a:pt x="2570" y="2040"/>
                </a:cubicBezTo>
                <a:cubicBezTo>
                  <a:pt x="2569" y="2041"/>
                  <a:pt x="2569" y="2041"/>
                  <a:pt x="2568" y="2041"/>
                </a:cubicBezTo>
                <a:cubicBezTo>
                  <a:pt x="2568" y="2042"/>
                  <a:pt x="2568" y="2042"/>
                  <a:pt x="2567" y="2042"/>
                </a:cubicBezTo>
                <a:cubicBezTo>
                  <a:pt x="2567" y="2042"/>
                  <a:pt x="2567" y="2043"/>
                  <a:pt x="2567" y="2043"/>
                </a:cubicBezTo>
                <a:cubicBezTo>
                  <a:pt x="2567" y="2043"/>
                  <a:pt x="2566" y="2043"/>
                  <a:pt x="2566" y="2043"/>
                </a:cubicBezTo>
                <a:cubicBezTo>
                  <a:pt x="2566" y="2043"/>
                  <a:pt x="2566" y="2043"/>
                  <a:pt x="2566" y="2043"/>
                </a:cubicBezTo>
                <a:cubicBezTo>
                  <a:pt x="2566" y="2043"/>
                  <a:pt x="2566" y="2043"/>
                  <a:pt x="2566" y="2043"/>
                </a:cubicBezTo>
                <a:cubicBezTo>
                  <a:pt x="2566" y="2044"/>
                  <a:pt x="2565" y="2044"/>
                  <a:pt x="2565" y="2044"/>
                </a:cubicBezTo>
                <a:cubicBezTo>
                  <a:pt x="2565" y="2045"/>
                  <a:pt x="2565" y="2045"/>
                  <a:pt x="2564" y="2045"/>
                </a:cubicBezTo>
                <a:cubicBezTo>
                  <a:pt x="2564" y="2046"/>
                  <a:pt x="2564" y="2046"/>
                  <a:pt x="2563" y="2047"/>
                </a:cubicBezTo>
                <a:cubicBezTo>
                  <a:pt x="2563" y="2047"/>
                  <a:pt x="2563" y="2047"/>
                  <a:pt x="2563" y="2047"/>
                </a:cubicBezTo>
                <a:cubicBezTo>
                  <a:pt x="2563" y="2047"/>
                  <a:pt x="2563" y="2047"/>
                  <a:pt x="2563" y="2048"/>
                </a:cubicBezTo>
                <a:cubicBezTo>
                  <a:pt x="2562" y="2048"/>
                  <a:pt x="2562" y="2048"/>
                  <a:pt x="2562" y="2048"/>
                </a:cubicBezTo>
                <a:cubicBezTo>
                  <a:pt x="2562" y="2048"/>
                  <a:pt x="2562" y="2048"/>
                  <a:pt x="2562" y="2048"/>
                </a:cubicBezTo>
                <a:cubicBezTo>
                  <a:pt x="2562" y="2048"/>
                  <a:pt x="2562" y="2049"/>
                  <a:pt x="2562" y="2049"/>
                </a:cubicBezTo>
                <a:cubicBezTo>
                  <a:pt x="2561" y="2049"/>
                  <a:pt x="2561" y="2049"/>
                  <a:pt x="2561" y="2049"/>
                </a:cubicBezTo>
                <a:cubicBezTo>
                  <a:pt x="2561" y="2050"/>
                  <a:pt x="2561" y="2050"/>
                  <a:pt x="2561" y="2050"/>
                </a:cubicBezTo>
                <a:cubicBezTo>
                  <a:pt x="2561" y="2051"/>
                  <a:pt x="2560" y="2051"/>
                  <a:pt x="2560" y="2051"/>
                </a:cubicBezTo>
                <a:cubicBezTo>
                  <a:pt x="2560" y="2052"/>
                  <a:pt x="2560" y="2052"/>
                  <a:pt x="2560" y="2053"/>
                </a:cubicBezTo>
                <a:cubicBezTo>
                  <a:pt x="2559" y="2053"/>
                  <a:pt x="2559" y="2053"/>
                  <a:pt x="2559" y="2053"/>
                </a:cubicBezTo>
                <a:cubicBezTo>
                  <a:pt x="2559" y="2054"/>
                  <a:pt x="2559" y="2054"/>
                  <a:pt x="2559" y="2054"/>
                </a:cubicBezTo>
                <a:cubicBezTo>
                  <a:pt x="2559" y="2054"/>
                  <a:pt x="2559" y="2054"/>
                  <a:pt x="2559" y="2055"/>
                </a:cubicBezTo>
                <a:cubicBezTo>
                  <a:pt x="2559" y="2055"/>
                  <a:pt x="2559" y="2055"/>
                  <a:pt x="2558" y="2056"/>
                </a:cubicBezTo>
                <a:cubicBezTo>
                  <a:pt x="2558" y="2056"/>
                  <a:pt x="2558" y="2056"/>
                  <a:pt x="2558" y="2057"/>
                </a:cubicBezTo>
                <a:cubicBezTo>
                  <a:pt x="2558" y="2057"/>
                  <a:pt x="2558" y="2057"/>
                  <a:pt x="2558" y="2057"/>
                </a:cubicBezTo>
                <a:cubicBezTo>
                  <a:pt x="2558" y="2057"/>
                  <a:pt x="2558" y="2058"/>
                  <a:pt x="2558" y="2058"/>
                </a:cubicBezTo>
                <a:cubicBezTo>
                  <a:pt x="2558" y="2058"/>
                  <a:pt x="2558" y="2059"/>
                  <a:pt x="2558" y="2059"/>
                </a:cubicBezTo>
                <a:cubicBezTo>
                  <a:pt x="2558" y="2059"/>
                  <a:pt x="2557" y="2059"/>
                  <a:pt x="2557" y="2060"/>
                </a:cubicBezTo>
                <a:cubicBezTo>
                  <a:pt x="2557" y="2060"/>
                  <a:pt x="2557" y="2061"/>
                  <a:pt x="2557" y="2062"/>
                </a:cubicBezTo>
                <a:cubicBezTo>
                  <a:pt x="2557" y="2062"/>
                  <a:pt x="2557" y="2062"/>
                  <a:pt x="2557" y="2063"/>
                </a:cubicBezTo>
                <a:cubicBezTo>
                  <a:pt x="2557" y="2063"/>
                  <a:pt x="2557" y="2064"/>
                  <a:pt x="2557" y="2064"/>
                </a:cubicBezTo>
                <a:cubicBezTo>
                  <a:pt x="2557" y="2064"/>
                  <a:pt x="2557" y="2064"/>
                  <a:pt x="2557" y="2064"/>
                </a:cubicBezTo>
                <a:cubicBezTo>
                  <a:pt x="2557" y="2065"/>
                  <a:pt x="2557" y="2065"/>
                  <a:pt x="2557" y="2066"/>
                </a:cubicBezTo>
                <a:cubicBezTo>
                  <a:pt x="2557" y="2066"/>
                  <a:pt x="2557" y="2067"/>
                  <a:pt x="2557" y="2067"/>
                </a:cubicBezTo>
                <a:cubicBezTo>
                  <a:pt x="2557" y="2068"/>
                  <a:pt x="2557" y="2068"/>
                  <a:pt x="2557" y="2069"/>
                </a:cubicBezTo>
                <a:cubicBezTo>
                  <a:pt x="2557" y="2069"/>
                  <a:pt x="2557" y="2069"/>
                  <a:pt x="2557" y="2070"/>
                </a:cubicBezTo>
                <a:cubicBezTo>
                  <a:pt x="2557" y="2070"/>
                  <a:pt x="2557" y="2070"/>
                  <a:pt x="2557" y="2070"/>
                </a:cubicBezTo>
                <a:cubicBezTo>
                  <a:pt x="2558" y="2071"/>
                  <a:pt x="2558" y="2071"/>
                  <a:pt x="2558" y="2072"/>
                </a:cubicBezTo>
                <a:cubicBezTo>
                  <a:pt x="2558" y="2072"/>
                  <a:pt x="2558" y="2072"/>
                  <a:pt x="2558" y="2072"/>
                </a:cubicBezTo>
                <a:cubicBezTo>
                  <a:pt x="2558" y="2072"/>
                  <a:pt x="2558" y="2073"/>
                  <a:pt x="2558" y="2073"/>
                </a:cubicBezTo>
                <a:cubicBezTo>
                  <a:pt x="2558" y="2073"/>
                  <a:pt x="2558" y="2074"/>
                  <a:pt x="2559" y="2074"/>
                </a:cubicBezTo>
                <a:cubicBezTo>
                  <a:pt x="2559" y="2075"/>
                  <a:pt x="2559" y="2075"/>
                  <a:pt x="2559" y="2075"/>
                </a:cubicBezTo>
                <a:cubicBezTo>
                  <a:pt x="2559" y="2075"/>
                  <a:pt x="2559" y="2076"/>
                  <a:pt x="2559" y="2076"/>
                </a:cubicBezTo>
                <a:cubicBezTo>
                  <a:pt x="2559" y="2076"/>
                  <a:pt x="2559" y="2077"/>
                  <a:pt x="2560" y="2077"/>
                </a:cubicBezTo>
                <a:cubicBezTo>
                  <a:pt x="2560" y="2078"/>
                  <a:pt x="2560" y="2078"/>
                  <a:pt x="2560" y="2079"/>
                </a:cubicBezTo>
                <a:cubicBezTo>
                  <a:pt x="2560" y="2079"/>
                  <a:pt x="2561" y="2079"/>
                  <a:pt x="2561" y="2079"/>
                </a:cubicBezTo>
                <a:cubicBezTo>
                  <a:pt x="2393" y="2240"/>
                  <a:pt x="2393" y="2240"/>
                  <a:pt x="2393" y="2240"/>
                </a:cubicBezTo>
                <a:cubicBezTo>
                  <a:pt x="2381" y="2234"/>
                  <a:pt x="2367" y="2235"/>
                  <a:pt x="2357" y="2244"/>
                </a:cubicBezTo>
                <a:cubicBezTo>
                  <a:pt x="2345" y="2256"/>
                  <a:pt x="2345" y="2275"/>
                  <a:pt x="2356" y="2287"/>
                </a:cubicBezTo>
                <a:cubicBezTo>
                  <a:pt x="2367" y="2298"/>
                  <a:pt x="2386" y="2299"/>
                  <a:pt x="2398" y="2287"/>
                </a:cubicBezTo>
                <a:cubicBezTo>
                  <a:pt x="2401" y="2285"/>
                  <a:pt x="2403" y="2281"/>
                  <a:pt x="2405" y="2278"/>
                </a:cubicBezTo>
                <a:cubicBezTo>
                  <a:pt x="2406" y="2274"/>
                  <a:pt x="2407" y="2270"/>
                  <a:pt x="2407" y="2266"/>
                </a:cubicBezTo>
                <a:cubicBezTo>
                  <a:pt x="2407" y="2265"/>
                  <a:pt x="2407" y="2263"/>
                  <a:pt x="2407" y="2261"/>
                </a:cubicBezTo>
                <a:cubicBezTo>
                  <a:pt x="2406" y="2258"/>
                  <a:pt x="2405" y="2255"/>
                  <a:pt x="2404" y="2252"/>
                </a:cubicBezTo>
                <a:cubicBezTo>
                  <a:pt x="2572" y="2091"/>
                  <a:pt x="2572" y="2091"/>
                  <a:pt x="2572" y="2091"/>
                </a:cubicBezTo>
                <a:cubicBezTo>
                  <a:pt x="2572" y="2091"/>
                  <a:pt x="2572" y="2091"/>
                  <a:pt x="2572" y="2091"/>
                </a:cubicBezTo>
                <a:cubicBezTo>
                  <a:pt x="2573" y="2091"/>
                  <a:pt x="2573" y="2091"/>
                  <a:pt x="2573" y="2092"/>
                </a:cubicBezTo>
                <a:cubicBezTo>
                  <a:pt x="2574" y="2092"/>
                  <a:pt x="2574" y="2092"/>
                  <a:pt x="2575" y="2092"/>
                </a:cubicBezTo>
                <a:cubicBezTo>
                  <a:pt x="2575" y="2092"/>
                  <a:pt x="2575" y="2092"/>
                  <a:pt x="2575" y="2092"/>
                </a:cubicBezTo>
                <a:cubicBezTo>
                  <a:pt x="2576" y="2092"/>
                  <a:pt x="2576" y="2093"/>
                  <a:pt x="2576" y="2093"/>
                </a:cubicBezTo>
                <a:cubicBezTo>
                  <a:pt x="2577" y="2093"/>
                  <a:pt x="2577" y="2093"/>
                  <a:pt x="2578" y="2093"/>
                </a:cubicBezTo>
                <a:cubicBezTo>
                  <a:pt x="2578" y="2093"/>
                  <a:pt x="2578" y="2093"/>
                  <a:pt x="2579" y="2094"/>
                </a:cubicBezTo>
                <a:cubicBezTo>
                  <a:pt x="2579" y="2094"/>
                  <a:pt x="2579" y="2094"/>
                  <a:pt x="2579" y="2094"/>
                </a:cubicBezTo>
                <a:cubicBezTo>
                  <a:pt x="2579" y="2094"/>
                  <a:pt x="2580" y="2094"/>
                  <a:pt x="2580" y="2094"/>
                </a:cubicBezTo>
                <a:cubicBezTo>
                  <a:pt x="2580" y="2094"/>
                  <a:pt x="2581" y="2094"/>
                  <a:pt x="2581" y="2094"/>
                </a:cubicBezTo>
                <a:cubicBezTo>
                  <a:pt x="2581" y="2094"/>
                  <a:pt x="2581" y="2094"/>
                  <a:pt x="2582" y="2094"/>
                </a:cubicBezTo>
                <a:cubicBezTo>
                  <a:pt x="2582" y="2094"/>
                  <a:pt x="2583" y="2094"/>
                  <a:pt x="2584" y="2095"/>
                </a:cubicBezTo>
                <a:cubicBezTo>
                  <a:pt x="2584" y="2095"/>
                  <a:pt x="2584" y="2095"/>
                  <a:pt x="2585" y="2095"/>
                </a:cubicBezTo>
                <a:cubicBezTo>
                  <a:pt x="2585" y="2095"/>
                  <a:pt x="2586" y="2095"/>
                  <a:pt x="2586" y="2095"/>
                </a:cubicBezTo>
                <a:cubicBezTo>
                  <a:pt x="2586" y="2095"/>
                  <a:pt x="2586" y="2095"/>
                  <a:pt x="2586" y="2095"/>
                </a:cubicBezTo>
                <a:cubicBezTo>
                  <a:pt x="2587" y="2095"/>
                  <a:pt x="2587" y="2095"/>
                  <a:pt x="2588" y="2095"/>
                </a:cubicBezTo>
                <a:cubicBezTo>
                  <a:pt x="2588" y="2095"/>
                  <a:pt x="2589" y="2095"/>
                  <a:pt x="2589" y="2095"/>
                </a:cubicBezTo>
                <a:cubicBezTo>
                  <a:pt x="2590" y="2095"/>
                  <a:pt x="2590" y="2095"/>
                  <a:pt x="2591" y="2094"/>
                </a:cubicBezTo>
                <a:cubicBezTo>
                  <a:pt x="2591" y="2094"/>
                  <a:pt x="2591" y="2094"/>
                  <a:pt x="2592" y="2094"/>
                </a:cubicBezTo>
                <a:cubicBezTo>
                  <a:pt x="2592" y="2094"/>
                  <a:pt x="2592" y="2094"/>
                  <a:pt x="2592" y="2094"/>
                </a:cubicBezTo>
                <a:cubicBezTo>
                  <a:pt x="2593" y="2094"/>
                  <a:pt x="2593" y="2094"/>
                  <a:pt x="2594" y="2094"/>
                </a:cubicBezTo>
                <a:cubicBezTo>
                  <a:pt x="2594" y="2094"/>
                  <a:pt x="2594" y="2094"/>
                  <a:pt x="2594" y="2094"/>
                </a:cubicBezTo>
                <a:cubicBezTo>
                  <a:pt x="2594" y="2094"/>
                  <a:pt x="2595" y="2094"/>
                  <a:pt x="2595" y="2094"/>
                </a:cubicBezTo>
                <a:cubicBezTo>
                  <a:pt x="2595" y="2093"/>
                  <a:pt x="2596" y="2093"/>
                  <a:pt x="2596" y="2093"/>
                </a:cubicBezTo>
                <a:cubicBezTo>
                  <a:pt x="2597" y="2093"/>
                  <a:pt x="2597" y="2093"/>
                  <a:pt x="2597" y="2093"/>
                </a:cubicBezTo>
                <a:cubicBezTo>
                  <a:pt x="2597" y="2093"/>
                  <a:pt x="2598" y="2093"/>
                  <a:pt x="2598" y="2093"/>
                </a:cubicBezTo>
                <a:cubicBezTo>
                  <a:pt x="2598" y="2092"/>
                  <a:pt x="2599" y="2092"/>
                  <a:pt x="2599" y="2092"/>
                </a:cubicBezTo>
                <a:cubicBezTo>
                  <a:pt x="2600" y="2092"/>
                  <a:pt x="2600" y="2092"/>
                  <a:pt x="2601" y="2091"/>
                </a:cubicBezTo>
                <a:cubicBezTo>
                  <a:pt x="2601" y="2091"/>
                  <a:pt x="2601" y="2091"/>
                  <a:pt x="2602" y="2091"/>
                </a:cubicBezTo>
                <a:cubicBezTo>
                  <a:pt x="2602" y="2091"/>
                  <a:pt x="2602" y="2090"/>
                  <a:pt x="2603" y="2090"/>
                </a:cubicBezTo>
                <a:cubicBezTo>
                  <a:pt x="2603" y="2090"/>
                  <a:pt x="2603" y="2090"/>
                  <a:pt x="2603" y="2090"/>
                </a:cubicBezTo>
                <a:cubicBezTo>
                  <a:pt x="2603" y="2090"/>
                  <a:pt x="2603" y="2090"/>
                  <a:pt x="2603" y="2090"/>
                </a:cubicBezTo>
                <a:cubicBezTo>
                  <a:pt x="2603" y="2090"/>
                  <a:pt x="2604" y="2089"/>
                  <a:pt x="2604" y="2089"/>
                </a:cubicBezTo>
                <a:cubicBezTo>
                  <a:pt x="2605" y="2089"/>
                  <a:pt x="2605" y="2089"/>
                  <a:pt x="2605" y="2088"/>
                </a:cubicBezTo>
                <a:cubicBezTo>
                  <a:pt x="2606" y="2088"/>
                  <a:pt x="2606" y="2088"/>
                  <a:pt x="2606" y="2087"/>
                </a:cubicBezTo>
                <a:cubicBezTo>
                  <a:pt x="2607" y="2087"/>
                  <a:pt x="2607" y="2087"/>
                  <a:pt x="2607" y="2087"/>
                </a:cubicBezTo>
                <a:cubicBezTo>
                  <a:pt x="2607" y="2086"/>
                  <a:pt x="2607" y="2086"/>
                  <a:pt x="2608" y="2086"/>
                </a:cubicBezTo>
                <a:cubicBezTo>
                  <a:pt x="2608" y="2086"/>
                  <a:pt x="2608" y="2086"/>
                  <a:pt x="2608" y="2086"/>
                </a:cubicBezTo>
                <a:cubicBezTo>
                  <a:pt x="2608" y="2086"/>
                  <a:pt x="2608" y="2086"/>
                  <a:pt x="2609" y="2085"/>
                </a:cubicBezTo>
                <a:cubicBezTo>
                  <a:pt x="2609" y="2085"/>
                  <a:pt x="2609" y="2085"/>
                  <a:pt x="2609" y="2084"/>
                </a:cubicBezTo>
                <a:cubicBezTo>
                  <a:pt x="2610" y="2084"/>
                  <a:pt x="2610" y="2084"/>
                  <a:pt x="2610" y="2083"/>
                </a:cubicBezTo>
                <a:cubicBezTo>
                  <a:pt x="2611" y="2083"/>
                  <a:pt x="2611" y="2082"/>
                  <a:pt x="2611" y="2082"/>
                </a:cubicBezTo>
                <a:cubicBezTo>
                  <a:pt x="2611" y="2082"/>
                  <a:pt x="2611" y="2082"/>
                  <a:pt x="2611" y="2082"/>
                </a:cubicBezTo>
                <a:cubicBezTo>
                  <a:pt x="2611" y="2082"/>
                  <a:pt x="2611" y="2082"/>
                  <a:pt x="2612" y="2082"/>
                </a:cubicBezTo>
                <a:cubicBezTo>
                  <a:pt x="2612" y="2081"/>
                  <a:pt x="2612" y="2081"/>
                  <a:pt x="2612" y="2081"/>
                </a:cubicBezTo>
                <a:cubicBezTo>
                  <a:pt x="2612" y="2081"/>
                  <a:pt x="2612" y="2081"/>
                  <a:pt x="2612" y="2080"/>
                </a:cubicBezTo>
                <a:cubicBezTo>
                  <a:pt x="2836" y="2145"/>
                  <a:pt x="2836" y="2145"/>
                  <a:pt x="2836" y="2145"/>
                </a:cubicBezTo>
                <a:cubicBezTo>
                  <a:pt x="2836" y="2145"/>
                  <a:pt x="2836" y="2145"/>
                  <a:pt x="2836" y="2145"/>
                </a:cubicBezTo>
                <a:cubicBezTo>
                  <a:pt x="2836" y="2146"/>
                  <a:pt x="2836" y="2146"/>
                  <a:pt x="2836" y="2147"/>
                </a:cubicBezTo>
                <a:cubicBezTo>
                  <a:pt x="2836" y="2147"/>
                  <a:pt x="2836" y="2147"/>
                  <a:pt x="2836" y="2148"/>
                </a:cubicBezTo>
                <a:cubicBezTo>
                  <a:pt x="2836" y="2148"/>
                  <a:pt x="2836" y="2149"/>
                  <a:pt x="2836" y="2150"/>
                </a:cubicBezTo>
                <a:cubicBezTo>
                  <a:pt x="2836" y="2150"/>
                  <a:pt x="2836" y="2150"/>
                  <a:pt x="2836" y="2150"/>
                </a:cubicBezTo>
                <a:cubicBezTo>
                  <a:pt x="2836" y="2151"/>
                  <a:pt x="2836" y="2151"/>
                  <a:pt x="2836" y="2151"/>
                </a:cubicBezTo>
                <a:cubicBezTo>
                  <a:pt x="2836" y="2152"/>
                  <a:pt x="2836" y="2152"/>
                  <a:pt x="2837" y="2152"/>
                </a:cubicBezTo>
                <a:cubicBezTo>
                  <a:pt x="2837" y="2153"/>
                  <a:pt x="2837" y="2153"/>
                  <a:pt x="2837" y="2153"/>
                </a:cubicBezTo>
                <a:cubicBezTo>
                  <a:pt x="2837" y="2153"/>
                  <a:pt x="2837" y="2153"/>
                  <a:pt x="2837" y="2154"/>
                </a:cubicBezTo>
                <a:cubicBezTo>
                  <a:pt x="2837" y="2154"/>
                  <a:pt x="2837" y="2155"/>
                  <a:pt x="2837" y="2155"/>
                </a:cubicBezTo>
                <a:cubicBezTo>
                  <a:pt x="2837" y="2156"/>
                  <a:pt x="2838" y="2156"/>
                  <a:pt x="2838" y="2156"/>
                </a:cubicBezTo>
                <a:cubicBezTo>
                  <a:pt x="2838" y="2156"/>
                  <a:pt x="2838" y="2156"/>
                  <a:pt x="2838" y="2157"/>
                </a:cubicBezTo>
                <a:cubicBezTo>
                  <a:pt x="2838" y="2157"/>
                  <a:pt x="2838" y="2157"/>
                  <a:pt x="2838" y="2158"/>
                </a:cubicBezTo>
                <a:cubicBezTo>
                  <a:pt x="2839" y="2158"/>
                  <a:pt x="2839" y="2159"/>
                  <a:pt x="2839" y="2159"/>
                </a:cubicBezTo>
                <a:cubicBezTo>
                  <a:pt x="2839" y="2160"/>
                  <a:pt x="2840" y="2160"/>
                  <a:pt x="2840" y="2160"/>
                </a:cubicBezTo>
                <a:cubicBezTo>
                  <a:pt x="2840" y="2161"/>
                  <a:pt x="2840" y="2161"/>
                  <a:pt x="2840" y="2161"/>
                </a:cubicBezTo>
                <a:cubicBezTo>
                  <a:pt x="2840" y="2162"/>
                  <a:pt x="2840" y="2162"/>
                  <a:pt x="2841" y="2162"/>
                </a:cubicBezTo>
                <a:cubicBezTo>
                  <a:pt x="2841" y="2162"/>
                  <a:pt x="2841" y="2162"/>
                  <a:pt x="2841" y="2162"/>
                </a:cubicBezTo>
                <a:cubicBezTo>
                  <a:pt x="2841" y="2162"/>
                  <a:pt x="2841" y="2163"/>
                  <a:pt x="2841" y="2163"/>
                </a:cubicBezTo>
                <a:cubicBezTo>
                  <a:pt x="2842" y="2163"/>
                  <a:pt x="2842" y="2164"/>
                  <a:pt x="2842" y="2164"/>
                </a:cubicBezTo>
                <a:cubicBezTo>
                  <a:pt x="2843" y="2165"/>
                  <a:pt x="2843" y="2165"/>
                  <a:pt x="2843" y="2165"/>
                </a:cubicBezTo>
                <a:cubicBezTo>
                  <a:pt x="2843" y="2166"/>
                  <a:pt x="2844" y="2166"/>
                  <a:pt x="2844" y="2166"/>
                </a:cubicBezTo>
                <a:cubicBezTo>
                  <a:pt x="2844" y="2166"/>
                  <a:pt x="2844" y="2166"/>
                  <a:pt x="2844" y="2166"/>
                </a:cubicBezTo>
                <a:cubicBezTo>
                  <a:pt x="2844" y="2166"/>
                  <a:pt x="2844" y="2166"/>
                  <a:pt x="2844" y="2166"/>
                </a:cubicBezTo>
                <a:cubicBezTo>
                  <a:pt x="2845" y="2167"/>
                  <a:pt x="2845" y="2167"/>
                  <a:pt x="2845" y="2167"/>
                </a:cubicBezTo>
                <a:cubicBezTo>
                  <a:pt x="2845" y="2168"/>
                  <a:pt x="2846" y="2168"/>
                  <a:pt x="2846" y="2168"/>
                </a:cubicBezTo>
                <a:cubicBezTo>
                  <a:pt x="2847" y="2169"/>
                  <a:pt x="2847" y="2169"/>
                  <a:pt x="2847" y="2169"/>
                </a:cubicBezTo>
                <a:cubicBezTo>
                  <a:pt x="2848" y="2170"/>
                  <a:pt x="2848" y="2170"/>
                  <a:pt x="2848" y="2170"/>
                </a:cubicBezTo>
                <a:cubicBezTo>
                  <a:pt x="2848" y="2170"/>
                  <a:pt x="2848" y="2170"/>
                  <a:pt x="2848" y="2170"/>
                </a:cubicBezTo>
                <a:cubicBezTo>
                  <a:pt x="2849" y="2170"/>
                  <a:pt x="2849" y="2170"/>
                  <a:pt x="2849" y="2170"/>
                </a:cubicBezTo>
                <a:cubicBezTo>
                  <a:pt x="2849" y="2171"/>
                  <a:pt x="2849" y="2171"/>
                  <a:pt x="2850" y="2171"/>
                </a:cubicBezTo>
                <a:cubicBezTo>
                  <a:pt x="2850" y="2171"/>
                  <a:pt x="2850" y="2171"/>
                  <a:pt x="2851" y="2172"/>
                </a:cubicBezTo>
                <a:cubicBezTo>
                  <a:pt x="2851" y="2172"/>
                  <a:pt x="2852" y="2172"/>
                  <a:pt x="2852" y="2172"/>
                </a:cubicBezTo>
                <a:cubicBezTo>
                  <a:pt x="2853" y="2173"/>
                  <a:pt x="2853" y="2173"/>
                  <a:pt x="2853" y="2173"/>
                </a:cubicBezTo>
                <a:cubicBezTo>
                  <a:pt x="2854" y="2173"/>
                  <a:pt x="2854" y="2173"/>
                  <a:pt x="2854" y="2173"/>
                </a:cubicBezTo>
                <a:cubicBezTo>
                  <a:pt x="2854" y="2173"/>
                  <a:pt x="2855" y="2173"/>
                  <a:pt x="2855" y="2173"/>
                </a:cubicBezTo>
                <a:cubicBezTo>
                  <a:pt x="2855" y="2174"/>
                  <a:pt x="2856" y="2174"/>
                  <a:pt x="2856" y="2174"/>
                </a:cubicBezTo>
                <a:cubicBezTo>
                  <a:pt x="2857" y="2174"/>
                  <a:pt x="2857" y="2174"/>
                  <a:pt x="2857" y="2174"/>
                </a:cubicBezTo>
                <a:cubicBezTo>
                  <a:pt x="2857" y="2174"/>
                  <a:pt x="2858" y="2174"/>
                  <a:pt x="2858" y="2174"/>
                </a:cubicBezTo>
                <a:cubicBezTo>
                  <a:pt x="2858" y="2175"/>
                  <a:pt x="2859" y="2175"/>
                  <a:pt x="2859" y="2175"/>
                </a:cubicBezTo>
                <a:cubicBezTo>
                  <a:pt x="2859" y="2175"/>
                  <a:pt x="2859" y="2175"/>
                  <a:pt x="2860" y="2175"/>
                </a:cubicBezTo>
                <a:cubicBezTo>
                  <a:pt x="2860" y="2175"/>
                  <a:pt x="2860" y="2175"/>
                  <a:pt x="2861" y="2175"/>
                </a:cubicBezTo>
                <a:cubicBezTo>
                  <a:pt x="2861" y="2175"/>
                  <a:pt x="2862" y="2175"/>
                  <a:pt x="2862" y="2175"/>
                </a:cubicBezTo>
                <a:cubicBezTo>
                  <a:pt x="2863" y="2175"/>
                  <a:pt x="2863" y="2175"/>
                  <a:pt x="2864" y="2175"/>
                </a:cubicBezTo>
                <a:cubicBezTo>
                  <a:pt x="2864" y="2175"/>
                  <a:pt x="2864" y="2175"/>
                  <a:pt x="2865" y="2175"/>
                </a:cubicBezTo>
                <a:cubicBezTo>
                  <a:pt x="2865" y="2175"/>
                  <a:pt x="2865" y="2175"/>
                  <a:pt x="2865" y="2175"/>
                </a:cubicBezTo>
                <a:cubicBezTo>
                  <a:pt x="2920" y="2401"/>
                  <a:pt x="2920" y="2401"/>
                  <a:pt x="2920" y="2401"/>
                </a:cubicBezTo>
                <a:cubicBezTo>
                  <a:pt x="2920" y="2401"/>
                  <a:pt x="2920" y="2401"/>
                  <a:pt x="2920" y="2402"/>
                </a:cubicBezTo>
                <a:cubicBezTo>
                  <a:pt x="2920" y="2402"/>
                  <a:pt x="2920" y="2402"/>
                  <a:pt x="2919" y="2402"/>
                </a:cubicBezTo>
                <a:cubicBezTo>
                  <a:pt x="2919" y="2402"/>
                  <a:pt x="2919" y="2402"/>
                  <a:pt x="2919" y="2402"/>
                </a:cubicBezTo>
                <a:cubicBezTo>
                  <a:pt x="2919" y="2402"/>
                  <a:pt x="2919" y="2402"/>
                  <a:pt x="2919" y="2402"/>
                </a:cubicBezTo>
                <a:cubicBezTo>
                  <a:pt x="2918" y="2403"/>
                  <a:pt x="2918" y="2403"/>
                  <a:pt x="2918" y="2403"/>
                </a:cubicBezTo>
                <a:cubicBezTo>
                  <a:pt x="2917" y="2403"/>
                  <a:pt x="2917" y="2404"/>
                  <a:pt x="2916" y="2404"/>
                </a:cubicBezTo>
                <a:cubicBezTo>
                  <a:pt x="2916" y="2404"/>
                  <a:pt x="2916" y="2405"/>
                  <a:pt x="2915" y="2405"/>
                </a:cubicBezTo>
                <a:cubicBezTo>
                  <a:pt x="2915" y="2405"/>
                  <a:pt x="2915" y="2405"/>
                  <a:pt x="2915" y="2405"/>
                </a:cubicBezTo>
                <a:cubicBezTo>
                  <a:pt x="2915" y="2405"/>
                  <a:pt x="2915" y="2406"/>
                  <a:pt x="2915" y="2406"/>
                </a:cubicBezTo>
                <a:cubicBezTo>
                  <a:pt x="2914" y="2406"/>
                  <a:pt x="2914" y="2406"/>
                  <a:pt x="2914" y="2406"/>
                </a:cubicBezTo>
                <a:cubicBezTo>
                  <a:pt x="2914" y="2406"/>
                  <a:pt x="2914" y="2406"/>
                  <a:pt x="2914" y="2406"/>
                </a:cubicBezTo>
                <a:cubicBezTo>
                  <a:pt x="2914" y="2406"/>
                  <a:pt x="2914" y="2407"/>
                  <a:pt x="2913" y="2407"/>
                </a:cubicBezTo>
                <a:cubicBezTo>
                  <a:pt x="2913" y="2407"/>
                  <a:pt x="2913" y="2408"/>
                  <a:pt x="2912" y="2408"/>
                </a:cubicBezTo>
                <a:cubicBezTo>
                  <a:pt x="2912" y="2408"/>
                  <a:pt x="2912" y="2409"/>
                  <a:pt x="2911" y="2409"/>
                </a:cubicBezTo>
                <a:cubicBezTo>
                  <a:pt x="2911" y="2409"/>
                  <a:pt x="2911" y="2409"/>
                  <a:pt x="2911" y="2410"/>
                </a:cubicBezTo>
                <a:cubicBezTo>
                  <a:pt x="2911" y="2410"/>
                  <a:pt x="2911" y="2410"/>
                  <a:pt x="2911" y="2410"/>
                </a:cubicBezTo>
                <a:cubicBezTo>
                  <a:pt x="2911" y="2410"/>
                  <a:pt x="2911" y="2410"/>
                  <a:pt x="2911" y="2410"/>
                </a:cubicBezTo>
                <a:cubicBezTo>
                  <a:pt x="2911" y="2410"/>
                  <a:pt x="2910" y="2411"/>
                  <a:pt x="2910" y="2411"/>
                </a:cubicBezTo>
                <a:cubicBezTo>
                  <a:pt x="2910" y="2411"/>
                  <a:pt x="2910" y="2411"/>
                  <a:pt x="2910" y="2412"/>
                </a:cubicBezTo>
                <a:cubicBezTo>
                  <a:pt x="2910" y="2412"/>
                  <a:pt x="2909" y="2412"/>
                  <a:pt x="2909" y="2413"/>
                </a:cubicBezTo>
                <a:cubicBezTo>
                  <a:pt x="2909" y="2413"/>
                  <a:pt x="2909" y="2414"/>
                  <a:pt x="2908" y="2414"/>
                </a:cubicBezTo>
                <a:cubicBezTo>
                  <a:pt x="2908" y="2414"/>
                  <a:pt x="2908" y="2415"/>
                  <a:pt x="2908" y="2415"/>
                </a:cubicBezTo>
                <a:cubicBezTo>
                  <a:pt x="2908" y="2415"/>
                  <a:pt x="2908" y="2416"/>
                  <a:pt x="2908" y="2416"/>
                </a:cubicBezTo>
                <a:cubicBezTo>
                  <a:pt x="2907" y="2416"/>
                  <a:pt x="2907" y="2416"/>
                  <a:pt x="2907" y="2417"/>
                </a:cubicBezTo>
                <a:cubicBezTo>
                  <a:pt x="2907" y="2417"/>
                  <a:pt x="2907" y="2418"/>
                  <a:pt x="2907" y="2418"/>
                </a:cubicBezTo>
                <a:cubicBezTo>
                  <a:pt x="2907" y="2419"/>
                  <a:pt x="2906" y="2419"/>
                  <a:pt x="2906" y="2419"/>
                </a:cubicBezTo>
                <a:cubicBezTo>
                  <a:pt x="2906" y="2419"/>
                  <a:pt x="2906" y="2419"/>
                  <a:pt x="2906" y="2419"/>
                </a:cubicBezTo>
                <a:cubicBezTo>
                  <a:pt x="2906" y="2420"/>
                  <a:pt x="2906" y="2420"/>
                  <a:pt x="2906" y="2421"/>
                </a:cubicBezTo>
                <a:cubicBezTo>
                  <a:pt x="2906" y="2421"/>
                  <a:pt x="2906" y="2421"/>
                  <a:pt x="2906" y="2421"/>
                </a:cubicBezTo>
                <a:cubicBezTo>
                  <a:pt x="2906" y="2422"/>
                  <a:pt x="2906" y="2422"/>
                  <a:pt x="2906" y="2422"/>
                </a:cubicBezTo>
                <a:cubicBezTo>
                  <a:pt x="2906" y="2423"/>
                  <a:pt x="2905" y="2424"/>
                  <a:pt x="2905" y="2424"/>
                </a:cubicBezTo>
                <a:cubicBezTo>
                  <a:pt x="2905" y="2425"/>
                  <a:pt x="2905" y="2425"/>
                  <a:pt x="2905" y="2425"/>
                </a:cubicBezTo>
                <a:cubicBezTo>
                  <a:pt x="2905" y="2425"/>
                  <a:pt x="2905" y="2426"/>
                  <a:pt x="2905" y="2426"/>
                </a:cubicBezTo>
                <a:cubicBezTo>
                  <a:pt x="2905" y="2426"/>
                  <a:pt x="2905" y="2426"/>
                  <a:pt x="2905" y="2427"/>
                </a:cubicBezTo>
                <a:cubicBezTo>
                  <a:pt x="2905" y="2427"/>
                  <a:pt x="2905" y="2427"/>
                  <a:pt x="2905" y="2427"/>
                </a:cubicBezTo>
                <a:cubicBezTo>
                  <a:pt x="2905" y="2428"/>
                  <a:pt x="2905" y="2428"/>
                  <a:pt x="2905" y="2428"/>
                </a:cubicBezTo>
                <a:cubicBezTo>
                  <a:pt x="2905" y="2428"/>
                  <a:pt x="2905" y="2429"/>
                  <a:pt x="2905" y="2429"/>
                </a:cubicBezTo>
                <a:cubicBezTo>
                  <a:pt x="2905" y="2429"/>
                  <a:pt x="2905" y="2429"/>
                  <a:pt x="2905" y="2430"/>
                </a:cubicBezTo>
                <a:cubicBezTo>
                  <a:pt x="2905" y="2430"/>
                  <a:pt x="2905" y="2431"/>
                  <a:pt x="2905" y="2431"/>
                </a:cubicBezTo>
                <a:cubicBezTo>
                  <a:pt x="2905" y="2432"/>
                  <a:pt x="2906" y="2432"/>
                  <a:pt x="2906" y="2432"/>
                </a:cubicBezTo>
                <a:cubicBezTo>
                  <a:pt x="2906" y="2432"/>
                  <a:pt x="2906" y="2433"/>
                  <a:pt x="2906" y="2433"/>
                </a:cubicBezTo>
                <a:cubicBezTo>
                  <a:pt x="2906" y="2433"/>
                  <a:pt x="2906" y="2434"/>
                  <a:pt x="2906" y="2434"/>
                </a:cubicBezTo>
                <a:cubicBezTo>
                  <a:pt x="2906" y="2434"/>
                  <a:pt x="2906" y="2434"/>
                  <a:pt x="2906" y="2435"/>
                </a:cubicBezTo>
                <a:cubicBezTo>
                  <a:pt x="2906" y="2435"/>
                  <a:pt x="2906" y="2435"/>
                  <a:pt x="2906" y="2435"/>
                </a:cubicBezTo>
                <a:cubicBezTo>
                  <a:pt x="2906" y="2436"/>
                  <a:pt x="2907" y="2437"/>
                  <a:pt x="2907" y="2437"/>
                </a:cubicBezTo>
                <a:cubicBezTo>
                  <a:pt x="2907" y="2437"/>
                  <a:pt x="2907" y="2438"/>
                  <a:pt x="2907" y="2438"/>
                </a:cubicBezTo>
                <a:cubicBezTo>
                  <a:pt x="2907" y="2438"/>
                  <a:pt x="2907" y="2438"/>
                  <a:pt x="2907" y="2438"/>
                </a:cubicBezTo>
                <a:cubicBezTo>
                  <a:pt x="2907" y="2439"/>
                  <a:pt x="2908" y="2439"/>
                  <a:pt x="2908" y="2440"/>
                </a:cubicBezTo>
                <a:cubicBezTo>
                  <a:pt x="2908" y="2440"/>
                  <a:pt x="2908" y="2441"/>
                  <a:pt x="2909" y="2441"/>
                </a:cubicBezTo>
                <a:cubicBezTo>
                  <a:pt x="2909" y="2441"/>
                  <a:pt x="2909" y="2441"/>
                  <a:pt x="2909" y="2442"/>
                </a:cubicBezTo>
                <a:cubicBezTo>
                  <a:pt x="2741" y="2603"/>
                  <a:pt x="2741" y="2603"/>
                  <a:pt x="2741" y="2603"/>
                </a:cubicBezTo>
                <a:cubicBezTo>
                  <a:pt x="2740" y="2602"/>
                  <a:pt x="2739" y="2602"/>
                  <a:pt x="2738" y="2601"/>
                </a:cubicBezTo>
                <a:cubicBezTo>
                  <a:pt x="2738" y="2601"/>
                  <a:pt x="2737" y="2601"/>
                  <a:pt x="2737" y="2601"/>
                </a:cubicBezTo>
                <a:cubicBezTo>
                  <a:pt x="2736" y="2600"/>
                  <a:pt x="2734" y="2600"/>
                  <a:pt x="2732" y="2599"/>
                </a:cubicBezTo>
                <a:cubicBezTo>
                  <a:pt x="2732" y="2599"/>
                  <a:pt x="2732" y="2599"/>
                  <a:pt x="2732" y="2599"/>
                </a:cubicBezTo>
                <a:cubicBezTo>
                  <a:pt x="2730" y="2599"/>
                  <a:pt x="2728" y="2599"/>
                  <a:pt x="2727" y="2599"/>
                </a:cubicBezTo>
                <a:cubicBezTo>
                  <a:pt x="2726" y="2599"/>
                  <a:pt x="2726" y="2599"/>
                  <a:pt x="2726" y="2599"/>
                </a:cubicBezTo>
                <a:cubicBezTo>
                  <a:pt x="2724" y="2599"/>
                  <a:pt x="2723" y="2599"/>
                  <a:pt x="2721" y="2599"/>
                </a:cubicBezTo>
                <a:cubicBezTo>
                  <a:pt x="2721" y="2599"/>
                  <a:pt x="2720" y="2599"/>
                  <a:pt x="2720" y="2599"/>
                </a:cubicBezTo>
                <a:cubicBezTo>
                  <a:pt x="2720" y="2599"/>
                  <a:pt x="2719" y="2599"/>
                  <a:pt x="2719" y="2599"/>
                </a:cubicBezTo>
                <a:cubicBezTo>
                  <a:pt x="2717" y="2600"/>
                  <a:pt x="2716" y="2600"/>
                  <a:pt x="2715" y="2601"/>
                </a:cubicBezTo>
                <a:cubicBezTo>
                  <a:pt x="2715" y="2601"/>
                  <a:pt x="2715" y="2601"/>
                  <a:pt x="2715" y="2601"/>
                </a:cubicBezTo>
                <a:cubicBezTo>
                  <a:pt x="2713" y="2601"/>
                  <a:pt x="2711" y="2602"/>
                  <a:pt x="2710" y="2603"/>
                </a:cubicBezTo>
                <a:cubicBezTo>
                  <a:pt x="2710" y="2603"/>
                  <a:pt x="2710" y="2603"/>
                  <a:pt x="2710" y="2603"/>
                </a:cubicBezTo>
                <a:cubicBezTo>
                  <a:pt x="2708" y="2604"/>
                  <a:pt x="2707" y="2606"/>
                  <a:pt x="2705" y="2607"/>
                </a:cubicBezTo>
                <a:cubicBezTo>
                  <a:pt x="2705" y="2607"/>
                  <a:pt x="2705" y="2607"/>
                  <a:pt x="2705" y="2607"/>
                </a:cubicBezTo>
                <a:cubicBezTo>
                  <a:pt x="2705" y="2607"/>
                  <a:pt x="2705" y="2607"/>
                  <a:pt x="2705" y="2607"/>
                </a:cubicBezTo>
                <a:cubicBezTo>
                  <a:pt x="2704" y="2608"/>
                  <a:pt x="2702" y="2610"/>
                  <a:pt x="2701" y="2611"/>
                </a:cubicBezTo>
                <a:cubicBezTo>
                  <a:pt x="2701" y="2611"/>
                  <a:pt x="2701" y="2612"/>
                  <a:pt x="2701" y="2612"/>
                </a:cubicBezTo>
                <a:cubicBezTo>
                  <a:pt x="2700" y="2613"/>
                  <a:pt x="2699" y="2615"/>
                  <a:pt x="2698" y="2616"/>
                </a:cubicBezTo>
                <a:cubicBezTo>
                  <a:pt x="2698" y="2617"/>
                  <a:pt x="2698" y="2617"/>
                  <a:pt x="2698" y="2617"/>
                </a:cubicBezTo>
                <a:cubicBezTo>
                  <a:pt x="2697" y="2619"/>
                  <a:pt x="2697" y="2620"/>
                  <a:pt x="2697" y="2622"/>
                </a:cubicBezTo>
                <a:cubicBezTo>
                  <a:pt x="2697" y="2622"/>
                  <a:pt x="2697" y="2622"/>
                  <a:pt x="2696" y="2623"/>
                </a:cubicBezTo>
                <a:cubicBezTo>
                  <a:pt x="2696" y="2624"/>
                  <a:pt x="2696" y="2626"/>
                  <a:pt x="2696" y="2628"/>
                </a:cubicBezTo>
                <a:cubicBezTo>
                  <a:pt x="2696" y="2628"/>
                  <a:pt x="2696" y="2628"/>
                  <a:pt x="2696" y="2628"/>
                </a:cubicBezTo>
                <a:cubicBezTo>
                  <a:pt x="2696" y="2630"/>
                  <a:pt x="2696" y="2632"/>
                  <a:pt x="2696" y="2633"/>
                </a:cubicBezTo>
                <a:cubicBezTo>
                  <a:pt x="2696" y="2634"/>
                  <a:pt x="2696" y="2634"/>
                  <a:pt x="2696" y="2634"/>
                </a:cubicBezTo>
                <a:cubicBezTo>
                  <a:pt x="2696" y="2635"/>
                  <a:pt x="2697" y="2635"/>
                  <a:pt x="2697" y="2636"/>
                </a:cubicBezTo>
                <a:cubicBezTo>
                  <a:pt x="2697" y="2637"/>
                  <a:pt x="2697" y="2638"/>
                  <a:pt x="2698" y="2639"/>
                </a:cubicBezTo>
                <a:cubicBezTo>
                  <a:pt x="2698" y="2639"/>
                  <a:pt x="2698" y="2639"/>
                  <a:pt x="2698" y="2640"/>
                </a:cubicBezTo>
                <a:cubicBezTo>
                  <a:pt x="2699" y="2641"/>
                  <a:pt x="2699" y="2643"/>
                  <a:pt x="2700" y="2644"/>
                </a:cubicBezTo>
                <a:cubicBezTo>
                  <a:pt x="2700" y="2644"/>
                  <a:pt x="2701" y="2645"/>
                  <a:pt x="2701" y="2645"/>
                </a:cubicBezTo>
                <a:cubicBezTo>
                  <a:pt x="2702" y="2646"/>
                  <a:pt x="2703" y="2648"/>
                  <a:pt x="2704" y="2649"/>
                </a:cubicBezTo>
                <a:cubicBezTo>
                  <a:pt x="2704" y="2649"/>
                  <a:pt x="2704" y="2649"/>
                  <a:pt x="2704" y="2649"/>
                </a:cubicBezTo>
                <a:cubicBezTo>
                  <a:pt x="2704" y="2649"/>
                  <a:pt x="2704" y="2649"/>
                  <a:pt x="2704" y="2649"/>
                </a:cubicBezTo>
                <a:cubicBezTo>
                  <a:pt x="2706" y="2651"/>
                  <a:pt x="2707" y="2652"/>
                  <a:pt x="2709" y="2653"/>
                </a:cubicBezTo>
                <a:cubicBezTo>
                  <a:pt x="2709" y="2653"/>
                  <a:pt x="2709" y="2653"/>
                  <a:pt x="2709" y="2653"/>
                </a:cubicBezTo>
                <a:cubicBezTo>
                  <a:pt x="2711" y="2654"/>
                  <a:pt x="2712" y="2655"/>
                  <a:pt x="2714" y="2656"/>
                </a:cubicBezTo>
                <a:cubicBezTo>
                  <a:pt x="2714" y="2656"/>
                  <a:pt x="2714" y="2656"/>
                  <a:pt x="2714" y="2656"/>
                </a:cubicBezTo>
                <a:cubicBezTo>
                  <a:pt x="2716" y="2657"/>
                  <a:pt x="2717" y="2657"/>
                  <a:pt x="2719" y="2658"/>
                </a:cubicBezTo>
                <a:cubicBezTo>
                  <a:pt x="2719" y="2658"/>
                  <a:pt x="2720" y="2658"/>
                  <a:pt x="2720" y="2658"/>
                </a:cubicBezTo>
                <a:cubicBezTo>
                  <a:pt x="2721" y="2658"/>
                  <a:pt x="2723" y="2658"/>
                  <a:pt x="2725" y="2658"/>
                </a:cubicBezTo>
                <a:cubicBezTo>
                  <a:pt x="2725" y="2658"/>
                  <a:pt x="2725" y="2658"/>
                  <a:pt x="2725" y="2658"/>
                </a:cubicBezTo>
                <a:cubicBezTo>
                  <a:pt x="2781" y="2884"/>
                  <a:pt x="2781" y="2884"/>
                  <a:pt x="2781" y="2884"/>
                </a:cubicBezTo>
                <a:cubicBezTo>
                  <a:pt x="2780" y="2884"/>
                  <a:pt x="2780" y="2884"/>
                  <a:pt x="2780" y="2884"/>
                </a:cubicBezTo>
                <a:cubicBezTo>
                  <a:pt x="2780" y="2885"/>
                  <a:pt x="2780" y="2885"/>
                  <a:pt x="2779" y="2885"/>
                </a:cubicBezTo>
                <a:cubicBezTo>
                  <a:pt x="2779" y="2885"/>
                  <a:pt x="2779" y="2885"/>
                  <a:pt x="2779" y="2885"/>
                </a:cubicBezTo>
                <a:cubicBezTo>
                  <a:pt x="2779" y="2885"/>
                  <a:pt x="2779" y="2885"/>
                  <a:pt x="2779" y="2885"/>
                </a:cubicBezTo>
                <a:cubicBezTo>
                  <a:pt x="2779" y="2885"/>
                  <a:pt x="2778" y="2886"/>
                  <a:pt x="2778" y="2886"/>
                </a:cubicBezTo>
                <a:cubicBezTo>
                  <a:pt x="2777" y="2886"/>
                  <a:pt x="2777" y="2887"/>
                  <a:pt x="2777" y="2887"/>
                </a:cubicBezTo>
                <a:cubicBezTo>
                  <a:pt x="2776" y="2887"/>
                  <a:pt x="2776" y="2887"/>
                  <a:pt x="2776" y="2888"/>
                </a:cubicBezTo>
                <a:cubicBezTo>
                  <a:pt x="2775" y="2888"/>
                  <a:pt x="2775" y="2888"/>
                  <a:pt x="2775" y="2889"/>
                </a:cubicBezTo>
                <a:cubicBezTo>
                  <a:pt x="2775" y="2889"/>
                  <a:pt x="2774" y="2889"/>
                  <a:pt x="2774" y="2889"/>
                </a:cubicBezTo>
                <a:cubicBezTo>
                  <a:pt x="2774" y="2889"/>
                  <a:pt x="2774" y="2889"/>
                  <a:pt x="2774" y="2889"/>
                </a:cubicBezTo>
                <a:cubicBezTo>
                  <a:pt x="2774" y="2889"/>
                  <a:pt x="2774" y="2890"/>
                  <a:pt x="2773" y="2890"/>
                </a:cubicBezTo>
                <a:cubicBezTo>
                  <a:pt x="2773" y="2890"/>
                  <a:pt x="2773" y="2890"/>
                  <a:pt x="2773" y="2891"/>
                </a:cubicBezTo>
                <a:cubicBezTo>
                  <a:pt x="2772" y="2891"/>
                  <a:pt x="2772" y="2892"/>
                  <a:pt x="2771" y="2892"/>
                </a:cubicBezTo>
                <a:cubicBezTo>
                  <a:pt x="2771" y="2892"/>
                  <a:pt x="2771" y="2893"/>
                  <a:pt x="2771" y="2893"/>
                </a:cubicBezTo>
                <a:cubicBezTo>
                  <a:pt x="2771" y="2893"/>
                  <a:pt x="2771" y="2893"/>
                  <a:pt x="2771" y="2893"/>
                </a:cubicBezTo>
                <a:cubicBezTo>
                  <a:pt x="2771" y="2893"/>
                  <a:pt x="2771" y="2893"/>
                  <a:pt x="2770" y="2893"/>
                </a:cubicBezTo>
                <a:cubicBezTo>
                  <a:pt x="2770" y="2894"/>
                  <a:pt x="2770" y="2894"/>
                  <a:pt x="2770" y="2894"/>
                </a:cubicBezTo>
                <a:cubicBezTo>
                  <a:pt x="2770" y="2895"/>
                  <a:pt x="2769" y="2895"/>
                  <a:pt x="2769" y="2895"/>
                </a:cubicBezTo>
                <a:cubicBezTo>
                  <a:pt x="2769" y="2896"/>
                  <a:pt x="2769" y="2896"/>
                  <a:pt x="2768" y="2897"/>
                </a:cubicBezTo>
                <a:cubicBezTo>
                  <a:pt x="2768" y="2897"/>
                  <a:pt x="2768" y="2898"/>
                  <a:pt x="2768" y="2898"/>
                </a:cubicBezTo>
                <a:cubicBezTo>
                  <a:pt x="2768" y="2898"/>
                  <a:pt x="2768" y="2899"/>
                  <a:pt x="2768" y="2899"/>
                </a:cubicBezTo>
                <a:cubicBezTo>
                  <a:pt x="2768" y="2899"/>
                  <a:pt x="2767" y="2899"/>
                  <a:pt x="2767" y="2900"/>
                </a:cubicBezTo>
                <a:cubicBezTo>
                  <a:pt x="2767" y="2900"/>
                  <a:pt x="2767" y="2901"/>
                  <a:pt x="2767" y="2901"/>
                </a:cubicBezTo>
                <a:cubicBezTo>
                  <a:pt x="2767" y="2901"/>
                  <a:pt x="2767" y="2902"/>
                  <a:pt x="2766" y="2902"/>
                </a:cubicBezTo>
                <a:cubicBezTo>
                  <a:pt x="2766" y="2902"/>
                  <a:pt x="2766" y="2902"/>
                  <a:pt x="2766" y="2902"/>
                </a:cubicBezTo>
                <a:cubicBezTo>
                  <a:pt x="2766" y="2903"/>
                  <a:pt x="2766" y="2903"/>
                  <a:pt x="2766" y="2904"/>
                </a:cubicBezTo>
                <a:cubicBezTo>
                  <a:pt x="2766" y="2904"/>
                  <a:pt x="2766" y="2904"/>
                  <a:pt x="2766" y="2904"/>
                </a:cubicBezTo>
                <a:cubicBezTo>
                  <a:pt x="2766" y="2905"/>
                  <a:pt x="2766" y="2905"/>
                  <a:pt x="2766" y="2905"/>
                </a:cubicBezTo>
                <a:cubicBezTo>
                  <a:pt x="2766" y="2906"/>
                  <a:pt x="2766" y="2906"/>
                  <a:pt x="2765" y="2907"/>
                </a:cubicBezTo>
                <a:cubicBezTo>
                  <a:pt x="2765" y="2907"/>
                  <a:pt x="2765" y="2908"/>
                  <a:pt x="2765" y="2908"/>
                </a:cubicBezTo>
                <a:cubicBezTo>
                  <a:pt x="2765" y="2909"/>
                  <a:pt x="2765" y="2909"/>
                  <a:pt x="2765" y="2909"/>
                </a:cubicBezTo>
                <a:cubicBezTo>
                  <a:pt x="2765" y="2910"/>
                  <a:pt x="2765" y="2910"/>
                  <a:pt x="2765" y="2910"/>
                </a:cubicBezTo>
                <a:cubicBezTo>
                  <a:pt x="2765" y="2910"/>
                  <a:pt x="2765" y="2911"/>
                  <a:pt x="2765" y="2911"/>
                </a:cubicBezTo>
                <a:cubicBezTo>
                  <a:pt x="2765" y="2912"/>
                  <a:pt x="2765" y="2912"/>
                  <a:pt x="2765" y="2912"/>
                </a:cubicBezTo>
                <a:cubicBezTo>
                  <a:pt x="2765" y="2913"/>
                  <a:pt x="2765" y="2914"/>
                  <a:pt x="2766" y="2914"/>
                </a:cubicBezTo>
                <a:cubicBezTo>
                  <a:pt x="2766" y="2914"/>
                  <a:pt x="2766" y="2915"/>
                  <a:pt x="2766" y="2915"/>
                </a:cubicBezTo>
                <a:cubicBezTo>
                  <a:pt x="2766" y="2915"/>
                  <a:pt x="2766" y="2915"/>
                  <a:pt x="2766" y="2916"/>
                </a:cubicBezTo>
                <a:cubicBezTo>
                  <a:pt x="2766" y="2916"/>
                  <a:pt x="2766" y="2917"/>
                  <a:pt x="2766" y="2917"/>
                </a:cubicBezTo>
                <a:cubicBezTo>
                  <a:pt x="2766" y="2917"/>
                  <a:pt x="2766" y="2917"/>
                  <a:pt x="2766" y="2917"/>
                </a:cubicBezTo>
                <a:cubicBezTo>
                  <a:pt x="2766" y="2918"/>
                  <a:pt x="2766" y="2918"/>
                  <a:pt x="2766" y="2918"/>
                </a:cubicBezTo>
                <a:cubicBezTo>
                  <a:pt x="2767" y="2919"/>
                  <a:pt x="2767" y="2919"/>
                  <a:pt x="2767" y="2920"/>
                </a:cubicBezTo>
                <a:cubicBezTo>
                  <a:pt x="2767" y="2920"/>
                  <a:pt x="2767" y="2920"/>
                  <a:pt x="2767" y="2921"/>
                </a:cubicBezTo>
                <a:cubicBezTo>
                  <a:pt x="2767" y="2921"/>
                  <a:pt x="2767" y="2921"/>
                  <a:pt x="2767" y="2921"/>
                </a:cubicBezTo>
                <a:cubicBezTo>
                  <a:pt x="2768" y="2922"/>
                  <a:pt x="2768" y="2922"/>
                  <a:pt x="2768" y="2923"/>
                </a:cubicBezTo>
                <a:cubicBezTo>
                  <a:pt x="2768" y="2923"/>
                  <a:pt x="2768" y="2924"/>
                  <a:pt x="2769" y="2924"/>
                </a:cubicBezTo>
                <a:cubicBezTo>
                  <a:pt x="2769" y="2924"/>
                  <a:pt x="2769" y="2924"/>
                  <a:pt x="2769" y="2924"/>
                </a:cubicBezTo>
                <a:cubicBezTo>
                  <a:pt x="2690" y="3000"/>
                  <a:pt x="2690" y="3000"/>
                  <a:pt x="2690" y="3000"/>
                </a:cubicBezTo>
                <a:cubicBezTo>
                  <a:pt x="2713" y="3000"/>
                  <a:pt x="2713" y="3000"/>
                  <a:pt x="2713" y="3000"/>
                </a:cubicBezTo>
                <a:cubicBezTo>
                  <a:pt x="2780" y="2936"/>
                  <a:pt x="2780" y="2936"/>
                  <a:pt x="2780" y="2936"/>
                </a:cubicBezTo>
                <a:cubicBezTo>
                  <a:pt x="2780" y="2936"/>
                  <a:pt x="2780" y="2936"/>
                  <a:pt x="2780" y="2936"/>
                </a:cubicBezTo>
                <a:cubicBezTo>
                  <a:pt x="2781" y="2936"/>
                  <a:pt x="2781" y="2937"/>
                  <a:pt x="2782" y="2937"/>
                </a:cubicBezTo>
                <a:cubicBezTo>
                  <a:pt x="2782" y="2937"/>
                  <a:pt x="2783" y="2937"/>
                  <a:pt x="2783" y="2938"/>
                </a:cubicBezTo>
                <a:cubicBezTo>
                  <a:pt x="2783" y="2938"/>
                  <a:pt x="2783" y="2938"/>
                  <a:pt x="2784" y="2938"/>
                </a:cubicBezTo>
                <a:cubicBezTo>
                  <a:pt x="2784" y="2938"/>
                  <a:pt x="2784" y="2938"/>
                  <a:pt x="2784" y="2938"/>
                </a:cubicBezTo>
                <a:cubicBezTo>
                  <a:pt x="2785" y="2938"/>
                  <a:pt x="2785" y="2939"/>
                  <a:pt x="2786" y="2939"/>
                </a:cubicBezTo>
                <a:cubicBezTo>
                  <a:pt x="2786" y="2939"/>
                  <a:pt x="2787" y="2939"/>
                  <a:pt x="2787" y="2939"/>
                </a:cubicBezTo>
                <a:cubicBezTo>
                  <a:pt x="2787" y="2939"/>
                  <a:pt x="2787" y="2939"/>
                  <a:pt x="2787" y="2939"/>
                </a:cubicBezTo>
                <a:cubicBezTo>
                  <a:pt x="2788" y="2939"/>
                  <a:pt x="2788" y="2939"/>
                  <a:pt x="2789" y="2939"/>
                </a:cubicBezTo>
                <a:cubicBezTo>
                  <a:pt x="2789" y="2939"/>
                  <a:pt x="2789" y="2939"/>
                  <a:pt x="2789" y="2940"/>
                </a:cubicBezTo>
                <a:cubicBezTo>
                  <a:pt x="2789" y="2940"/>
                  <a:pt x="2790" y="2940"/>
                  <a:pt x="2790" y="2940"/>
                </a:cubicBezTo>
                <a:cubicBezTo>
                  <a:pt x="2791" y="2940"/>
                  <a:pt x="2791" y="2940"/>
                  <a:pt x="2792" y="2940"/>
                </a:cubicBezTo>
                <a:cubicBezTo>
                  <a:pt x="2792" y="2940"/>
                  <a:pt x="2793" y="2940"/>
                  <a:pt x="2793" y="2940"/>
                </a:cubicBezTo>
                <a:cubicBezTo>
                  <a:pt x="2793" y="2940"/>
                  <a:pt x="2794" y="2940"/>
                  <a:pt x="2794" y="2940"/>
                </a:cubicBezTo>
                <a:cubicBezTo>
                  <a:pt x="2794" y="2940"/>
                  <a:pt x="2795" y="2940"/>
                  <a:pt x="2795" y="2940"/>
                </a:cubicBezTo>
                <a:cubicBezTo>
                  <a:pt x="2795" y="2940"/>
                  <a:pt x="2796" y="2940"/>
                  <a:pt x="2796" y="2940"/>
                </a:cubicBezTo>
                <a:cubicBezTo>
                  <a:pt x="2796" y="2940"/>
                  <a:pt x="2797" y="2940"/>
                  <a:pt x="2797" y="2940"/>
                </a:cubicBezTo>
                <a:cubicBezTo>
                  <a:pt x="2798" y="2940"/>
                  <a:pt x="2798" y="2940"/>
                  <a:pt x="2799" y="2940"/>
                </a:cubicBezTo>
                <a:cubicBezTo>
                  <a:pt x="2799" y="2940"/>
                  <a:pt x="2800" y="2940"/>
                  <a:pt x="2800" y="2940"/>
                </a:cubicBezTo>
                <a:cubicBezTo>
                  <a:pt x="2800" y="2940"/>
                  <a:pt x="2800" y="2940"/>
                  <a:pt x="2801" y="2940"/>
                </a:cubicBezTo>
                <a:cubicBezTo>
                  <a:pt x="2801" y="2940"/>
                  <a:pt x="2801" y="2939"/>
                  <a:pt x="2802" y="2939"/>
                </a:cubicBezTo>
                <a:cubicBezTo>
                  <a:pt x="2802" y="2939"/>
                  <a:pt x="2802" y="2939"/>
                  <a:pt x="2802" y="2939"/>
                </a:cubicBezTo>
                <a:cubicBezTo>
                  <a:pt x="2803" y="2939"/>
                  <a:pt x="2803" y="2939"/>
                  <a:pt x="2803" y="2939"/>
                </a:cubicBezTo>
                <a:cubicBezTo>
                  <a:pt x="2804" y="2939"/>
                  <a:pt x="2804" y="2939"/>
                  <a:pt x="2805" y="2939"/>
                </a:cubicBezTo>
                <a:cubicBezTo>
                  <a:pt x="2805" y="2938"/>
                  <a:pt x="2805" y="2938"/>
                  <a:pt x="2806" y="2938"/>
                </a:cubicBezTo>
                <a:cubicBezTo>
                  <a:pt x="2806" y="2938"/>
                  <a:pt x="2806" y="2938"/>
                  <a:pt x="2806" y="2938"/>
                </a:cubicBezTo>
                <a:cubicBezTo>
                  <a:pt x="2807" y="2938"/>
                  <a:pt x="2807" y="2938"/>
                  <a:pt x="2807" y="2938"/>
                </a:cubicBezTo>
                <a:cubicBezTo>
                  <a:pt x="2808" y="2937"/>
                  <a:pt x="2808" y="2937"/>
                  <a:pt x="2809" y="2937"/>
                </a:cubicBezTo>
                <a:cubicBezTo>
                  <a:pt x="2809" y="2937"/>
                  <a:pt x="2810" y="2936"/>
                  <a:pt x="2810" y="2936"/>
                </a:cubicBezTo>
                <a:cubicBezTo>
                  <a:pt x="2810" y="2936"/>
                  <a:pt x="2811" y="2936"/>
                  <a:pt x="2811" y="2936"/>
                </a:cubicBezTo>
                <a:cubicBezTo>
                  <a:pt x="2811" y="2936"/>
                  <a:pt x="2811" y="2935"/>
                  <a:pt x="2811" y="2935"/>
                </a:cubicBezTo>
                <a:cubicBezTo>
                  <a:pt x="2811" y="2935"/>
                  <a:pt x="2811" y="2935"/>
                  <a:pt x="2811" y="2935"/>
                </a:cubicBezTo>
                <a:cubicBezTo>
                  <a:pt x="2812" y="2935"/>
                  <a:pt x="2812" y="2935"/>
                  <a:pt x="2812" y="2935"/>
                </a:cubicBezTo>
                <a:cubicBezTo>
                  <a:pt x="2813" y="2934"/>
                  <a:pt x="2813" y="2934"/>
                  <a:pt x="2814" y="2934"/>
                </a:cubicBezTo>
                <a:cubicBezTo>
                  <a:pt x="2814" y="2933"/>
                  <a:pt x="2814" y="2933"/>
                  <a:pt x="2815" y="2933"/>
                </a:cubicBezTo>
                <a:cubicBezTo>
                  <a:pt x="2815" y="2933"/>
                  <a:pt x="2815" y="2932"/>
                  <a:pt x="2816" y="2932"/>
                </a:cubicBezTo>
                <a:cubicBezTo>
                  <a:pt x="2816" y="2932"/>
                  <a:pt x="2816" y="2932"/>
                  <a:pt x="2816" y="2932"/>
                </a:cubicBezTo>
                <a:cubicBezTo>
                  <a:pt x="2816" y="2932"/>
                  <a:pt x="2816" y="2932"/>
                  <a:pt x="2816" y="2932"/>
                </a:cubicBezTo>
                <a:cubicBezTo>
                  <a:pt x="2816" y="2931"/>
                  <a:pt x="2817" y="2931"/>
                  <a:pt x="2817" y="2931"/>
                </a:cubicBezTo>
                <a:cubicBezTo>
                  <a:pt x="2817" y="2930"/>
                  <a:pt x="2817" y="2930"/>
                  <a:pt x="2818" y="2930"/>
                </a:cubicBezTo>
                <a:cubicBezTo>
                  <a:pt x="2818" y="2929"/>
                  <a:pt x="2818" y="2929"/>
                  <a:pt x="2819" y="2929"/>
                </a:cubicBezTo>
                <a:cubicBezTo>
                  <a:pt x="2819" y="2928"/>
                  <a:pt x="2819" y="2928"/>
                  <a:pt x="2819" y="2928"/>
                </a:cubicBezTo>
                <a:cubicBezTo>
                  <a:pt x="2820" y="2928"/>
                  <a:pt x="2820" y="2927"/>
                  <a:pt x="2820" y="2927"/>
                </a:cubicBezTo>
                <a:cubicBezTo>
                  <a:pt x="2820" y="2927"/>
                  <a:pt x="2820" y="2927"/>
                  <a:pt x="2820" y="2927"/>
                </a:cubicBezTo>
                <a:cubicBezTo>
                  <a:pt x="2820" y="2927"/>
                  <a:pt x="2820" y="2926"/>
                  <a:pt x="2820" y="2926"/>
                </a:cubicBezTo>
                <a:cubicBezTo>
                  <a:pt x="2820" y="2926"/>
                  <a:pt x="2821" y="2926"/>
                  <a:pt x="2821" y="2926"/>
                </a:cubicBezTo>
                <a:cubicBezTo>
                  <a:pt x="3000" y="2978"/>
                  <a:pt x="3000" y="2978"/>
                  <a:pt x="3000" y="2978"/>
                </a:cubicBezTo>
                <a:lnTo>
                  <a:pt x="3000" y="2961"/>
                </a:lnTo>
                <a:close/>
                <a:moveTo>
                  <a:pt x="1182" y="642"/>
                </a:moveTo>
                <a:cubicBezTo>
                  <a:pt x="1182" y="642"/>
                  <a:pt x="1182" y="642"/>
                  <a:pt x="1182" y="642"/>
                </a:cubicBezTo>
                <a:cubicBezTo>
                  <a:pt x="1183" y="642"/>
                  <a:pt x="1183" y="642"/>
                  <a:pt x="1183" y="642"/>
                </a:cubicBezTo>
                <a:cubicBezTo>
                  <a:pt x="1184" y="643"/>
                  <a:pt x="1184" y="643"/>
                  <a:pt x="1185" y="643"/>
                </a:cubicBezTo>
                <a:cubicBezTo>
                  <a:pt x="1185" y="643"/>
                  <a:pt x="1185" y="643"/>
                  <a:pt x="1186" y="643"/>
                </a:cubicBezTo>
                <a:cubicBezTo>
                  <a:pt x="1186" y="643"/>
                  <a:pt x="1186" y="643"/>
                  <a:pt x="1186" y="643"/>
                </a:cubicBezTo>
                <a:cubicBezTo>
                  <a:pt x="1186" y="643"/>
                  <a:pt x="1187" y="643"/>
                  <a:pt x="1187" y="644"/>
                </a:cubicBezTo>
                <a:cubicBezTo>
                  <a:pt x="1188" y="644"/>
                  <a:pt x="1188" y="644"/>
                  <a:pt x="1188" y="644"/>
                </a:cubicBezTo>
                <a:cubicBezTo>
                  <a:pt x="1188" y="644"/>
                  <a:pt x="1189" y="644"/>
                  <a:pt x="1189" y="644"/>
                </a:cubicBezTo>
                <a:cubicBezTo>
                  <a:pt x="1190" y="644"/>
                  <a:pt x="1190" y="644"/>
                  <a:pt x="1191" y="644"/>
                </a:cubicBezTo>
                <a:cubicBezTo>
                  <a:pt x="1191" y="644"/>
                  <a:pt x="1192" y="644"/>
                  <a:pt x="1192" y="644"/>
                </a:cubicBezTo>
                <a:cubicBezTo>
                  <a:pt x="1192" y="644"/>
                  <a:pt x="1193" y="644"/>
                  <a:pt x="1193" y="644"/>
                </a:cubicBezTo>
                <a:cubicBezTo>
                  <a:pt x="1193" y="644"/>
                  <a:pt x="1194" y="644"/>
                  <a:pt x="1194" y="644"/>
                </a:cubicBezTo>
                <a:cubicBezTo>
                  <a:pt x="1194" y="644"/>
                  <a:pt x="1195" y="644"/>
                  <a:pt x="1195" y="644"/>
                </a:cubicBezTo>
                <a:cubicBezTo>
                  <a:pt x="1195" y="644"/>
                  <a:pt x="1196" y="644"/>
                  <a:pt x="1196" y="644"/>
                </a:cubicBezTo>
                <a:cubicBezTo>
                  <a:pt x="1197" y="644"/>
                  <a:pt x="1197" y="644"/>
                  <a:pt x="1198" y="644"/>
                </a:cubicBezTo>
                <a:cubicBezTo>
                  <a:pt x="1198" y="644"/>
                  <a:pt x="1199" y="644"/>
                  <a:pt x="1199" y="644"/>
                </a:cubicBezTo>
                <a:cubicBezTo>
                  <a:pt x="1199" y="644"/>
                  <a:pt x="1199" y="644"/>
                  <a:pt x="1199" y="644"/>
                </a:cubicBezTo>
                <a:cubicBezTo>
                  <a:pt x="1200" y="644"/>
                  <a:pt x="1200" y="644"/>
                  <a:pt x="1201" y="644"/>
                </a:cubicBezTo>
                <a:cubicBezTo>
                  <a:pt x="1201" y="644"/>
                  <a:pt x="1201" y="644"/>
                  <a:pt x="1201" y="643"/>
                </a:cubicBezTo>
                <a:cubicBezTo>
                  <a:pt x="1201" y="643"/>
                  <a:pt x="1202" y="643"/>
                  <a:pt x="1202" y="643"/>
                </a:cubicBezTo>
                <a:cubicBezTo>
                  <a:pt x="1203" y="643"/>
                  <a:pt x="1203" y="643"/>
                  <a:pt x="1204" y="643"/>
                </a:cubicBezTo>
                <a:cubicBezTo>
                  <a:pt x="1204" y="643"/>
                  <a:pt x="1204" y="643"/>
                  <a:pt x="1204" y="642"/>
                </a:cubicBezTo>
                <a:cubicBezTo>
                  <a:pt x="1205" y="642"/>
                  <a:pt x="1205" y="642"/>
                  <a:pt x="1205" y="642"/>
                </a:cubicBezTo>
                <a:cubicBezTo>
                  <a:pt x="1205" y="642"/>
                  <a:pt x="1206" y="642"/>
                  <a:pt x="1206" y="642"/>
                </a:cubicBezTo>
                <a:cubicBezTo>
                  <a:pt x="1207" y="641"/>
                  <a:pt x="1207" y="641"/>
                  <a:pt x="1208" y="641"/>
                </a:cubicBezTo>
                <a:cubicBezTo>
                  <a:pt x="1208" y="641"/>
                  <a:pt x="1208" y="641"/>
                  <a:pt x="1209" y="640"/>
                </a:cubicBezTo>
                <a:cubicBezTo>
                  <a:pt x="1209" y="640"/>
                  <a:pt x="1209" y="640"/>
                  <a:pt x="1210" y="640"/>
                </a:cubicBezTo>
                <a:cubicBezTo>
                  <a:pt x="1210" y="640"/>
                  <a:pt x="1210" y="640"/>
                  <a:pt x="1210" y="640"/>
                </a:cubicBezTo>
                <a:cubicBezTo>
                  <a:pt x="1210" y="640"/>
                  <a:pt x="1210" y="640"/>
                  <a:pt x="1210" y="639"/>
                </a:cubicBezTo>
                <a:cubicBezTo>
                  <a:pt x="1211" y="639"/>
                  <a:pt x="1211" y="639"/>
                  <a:pt x="1211" y="639"/>
                </a:cubicBezTo>
                <a:cubicBezTo>
                  <a:pt x="1212" y="639"/>
                  <a:pt x="1212" y="638"/>
                  <a:pt x="1213" y="638"/>
                </a:cubicBezTo>
                <a:cubicBezTo>
                  <a:pt x="1213" y="638"/>
                  <a:pt x="1213" y="637"/>
                  <a:pt x="1214" y="637"/>
                </a:cubicBezTo>
                <a:cubicBezTo>
                  <a:pt x="1214" y="637"/>
                  <a:pt x="1214" y="636"/>
                  <a:pt x="1215" y="636"/>
                </a:cubicBezTo>
                <a:cubicBezTo>
                  <a:pt x="1215" y="636"/>
                  <a:pt x="1215" y="636"/>
                  <a:pt x="1215" y="636"/>
                </a:cubicBezTo>
                <a:cubicBezTo>
                  <a:pt x="1215" y="636"/>
                  <a:pt x="1215" y="636"/>
                  <a:pt x="1215" y="636"/>
                </a:cubicBezTo>
                <a:cubicBezTo>
                  <a:pt x="1215" y="636"/>
                  <a:pt x="1215" y="635"/>
                  <a:pt x="1216" y="635"/>
                </a:cubicBezTo>
                <a:cubicBezTo>
                  <a:pt x="1216" y="635"/>
                  <a:pt x="1216" y="634"/>
                  <a:pt x="1217" y="634"/>
                </a:cubicBezTo>
                <a:cubicBezTo>
                  <a:pt x="1217" y="634"/>
                  <a:pt x="1217" y="633"/>
                  <a:pt x="1218" y="633"/>
                </a:cubicBezTo>
                <a:cubicBezTo>
                  <a:pt x="1218" y="632"/>
                  <a:pt x="1218" y="632"/>
                  <a:pt x="1218" y="632"/>
                </a:cubicBezTo>
                <a:cubicBezTo>
                  <a:pt x="1218" y="632"/>
                  <a:pt x="1218" y="632"/>
                  <a:pt x="1218" y="632"/>
                </a:cubicBezTo>
                <a:cubicBezTo>
                  <a:pt x="1219" y="632"/>
                  <a:pt x="1219" y="631"/>
                  <a:pt x="1219" y="631"/>
                </a:cubicBezTo>
                <a:cubicBezTo>
                  <a:pt x="1219" y="631"/>
                  <a:pt x="1219" y="631"/>
                  <a:pt x="1219" y="630"/>
                </a:cubicBezTo>
                <a:cubicBezTo>
                  <a:pt x="1219" y="630"/>
                  <a:pt x="1219" y="630"/>
                  <a:pt x="1219" y="630"/>
                </a:cubicBezTo>
                <a:cubicBezTo>
                  <a:pt x="1443" y="695"/>
                  <a:pt x="1443" y="695"/>
                  <a:pt x="1443" y="695"/>
                </a:cubicBezTo>
                <a:cubicBezTo>
                  <a:pt x="1443" y="695"/>
                  <a:pt x="1443" y="695"/>
                  <a:pt x="1443" y="695"/>
                </a:cubicBezTo>
                <a:cubicBezTo>
                  <a:pt x="1443" y="697"/>
                  <a:pt x="1443" y="698"/>
                  <a:pt x="1443" y="700"/>
                </a:cubicBezTo>
                <a:cubicBezTo>
                  <a:pt x="1443" y="700"/>
                  <a:pt x="1443" y="700"/>
                  <a:pt x="1443" y="701"/>
                </a:cubicBezTo>
                <a:cubicBezTo>
                  <a:pt x="1444" y="702"/>
                  <a:pt x="1444" y="704"/>
                  <a:pt x="1445" y="706"/>
                </a:cubicBezTo>
                <a:cubicBezTo>
                  <a:pt x="1445" y="706"/>
                  <a:pt x="1445" y="706"/>
                  <a:pt x="1445" y="706"/>
                </a:cubicBezTo>
                <a:cubicBezTo>
                  <a:pt x="1446" y="708"/>
                  <a:pt x="1446" y="709"/>
                  <a:pt x="1447" y="711"/>
                </a:cubicBezTo>
                <a:cubicBezTo>
                  <a:pt x="1447" y="711"/>
                  <a:pt x="1448" y="711"/>
                  <a:pt x="1448" y="711"/>
                </a:cubicBezTo>
                <a:cubicBezTo>
                  <a:pt x="1449" y="713"/>
                  <a:pt x="1450" y="714"/>
                  <a:pt x="1451" y="716"/>
                </a:cubicBezTo>
                <a:cubicBezTo>
                  <a:pt x="1451" y="716"/>
                  <a:pt x="1451" y="716"/>
                  <a:pt x="1451" y="716"/>
                </a:cubicBezTo>
                <a:cubicBezTo>
                  <a:pt x="1451" y="716"/>
                  <a:pt x="1451" y="716"/>
                  <a:pt x="1451" y="716"/>
                </a:cubicBezTo>
                <a:cubicBezTo>
                  <a:pt x="1453" y="717"/>
                  <a:pt x="1454" y="719"/>
                  <a:pt x="1456" y="720"/>
                </a:cubicBezTo>
                <a:cubicBezTo>
                  <a:pt x="1456" y="720"/>
                  <a:pt x="1456" y="720"/>
                  <a:pt x="1456" y="720"/>
                </a:cubicBezTo>
                <a:cubicBezTo>
                  <a:pt x="1457" y="721"/>
                  <a:pt x="1459" y="722"/>
                  <a:pt x="1461" y="723"/>
                </a:cubicBezTo>
                <a:cubicBezTo>
                  <a:pt x="1461" y="723"/>
                  <a:pt x="1461" y="723"/>
                  <a:pt x="1461" y="723"/>
                </a:cubicBezTo>
                <a:cubicBezTo>
                  <a:pt x="1462" y="723"/>
                  <a:pt x="1463" y="724"/>
                  <a:pt x="1464" y="724"/>
                </a:cubicBezTo>
                <a:cubicBezTo>
                  <a:pt x="1465" y="724"/>
                  <a:pt x="1466" y="724"/>
                  <a:pt x="1466" y="724"/>
                </a:cubicBezTo>
                <a:cubicBezTo>
                  <a:pt x="1466" y="724"/>
                  <a:pt x="1467" y="724"/>
                  <a:pt x="1467" y="724"/>
                </a:cubicBezTo>
                <a:cubicBezTo>
                  <a:pt x="1469" y="725"/>
                  <a:pt x="1470" y="725"/>
                  <a:pt x="1472" y="725"/>
                </a:cubicBezTo>
                <a:cubicBezTo>
                  <a:pt x="1472" y="725"/>
                  <a:pt x="1472" y="725"/>
                  <a:pt x="1472" y="725"/>
                </a:cubicBezTo>
                <a:cubicBezTo>
                  <a:pt x="1474" y="725"/>
                  <a:pt x="1476" y="725"/>
                  <a:pt x="1478" y="725"/>
                </a:cubicBezTo>
                <a:cubicBezTo>
                  <a:pt x="1478" y="725"/>
                  <a:pt x="1478" y="725"/>
                  <a:pt x="1478" y="725"/>
                </a:cubicBezTo>
                <a:cubicBezTo>
                  <a:pt x="1480" y="724"/>
                  <a:pt x="1481" y="724"/>
                  <a:pt x="1483" y="723"/>
                </a:cubicBezTo>
                <a:cubicBezTo>
                  <a:pt x="1483" y="723"/>
                  <a:pt x="1484" y="723"/>
                  <a:pt x="1484" y="723"/>
                </a:cubicBezTo>
                <a:cubicBezTo>
                  <a:pt x="1485" y="722"/>
                  <a:pt x="1487" y="722"/>
                  <a:pt x="1488" y="721"/>
                </a:cubicBezTo>
                <a:cubicBezTo>
                  <a:pt x="1489" y="721"/>
                  <a:pt x="1489" y="720"/>
                  <a:pt x="1489" y="720"/>
                </a:cubicBezTo>
                <a:cubicBezTo>
                  <a:pt x="1491" y="719"/>
                  <a:pt x="1492" y="718"/>
                  <a:pt x="1493" y="717"/>
                </a:cubicBezTo>
                <a:cubicBezTo>
                  <a:pt x="1493" y="717"/>
                  <a:pt x="1493" y="717"/>
                  <a:pt x="1493" y="717"/>
                </a:cubicBezTo>
                <a:cubicBezTo>
                  <a:pt x="1494" y="717"/>
                  <a:pt x="1494" y="717"/>
                  <a:pt x="1494" y="717"/>
                </a:cubicBezTo>
                <a:cubicBezTo>
                  <a:pt x="1495" y="715"/>
                  <a:pt x="1496" y="714"/>
                  <a:pt x="1497" y="712"/>
                </a:cubicBezTo>
                <a:cubicBezTo>
                  <a:pt x="1497" y="712"/>
                  <a:pt x="1497" y="712"/>
                  <a:pt x="1497" y="712"/>
                </a:cubicBezTo>
                <a:cubicBezTo>
                  <a:pt x="1498" y="711"/>
                  <a:pt x="1499" y="709"/>
                  <a:pt x="1500" y="707"/>
                </a:cubicBezTo>
                <a:cubicBezTo>
                  <a:pt x="1500" y="707"/>
                  <a:pt x="1500" y="707"/>
                  <a:pt x="1500" y="707"/>
                </a:cubicBezTo>
                <a:cubicBezTo>
                  <a:pt x="1501" y="706"/>
                  <a:pt x="1501" y="705"/>
                  <a:pt x="1501" y="704"/>
                </a:cubicBezTo>
                <a:cubicBezTo>
                  <a:pt x="1502" y="703"/>
                  <a:pt x="1502" y="703"/>
                  <a:pt x="1502" y="702"/>
                </a:cubicBezTo>
                <a:cubicBezTo>
                  <a:pt x="1502" y="702"/>
                  <a:pt x="1502" y="702"/>
                  <a:pt x="1502" y="701"/>
                </a:cubicBezTo>
                <a:cubicBezTo>
                  <a:pt x="1502" y="700"/>
                  <a:pt x="1503" y="698"/>
                  <a:pt x="1503" y="696"/>
                </a:cubicBezTo>
                <a:cubicBezTo>
                  <a:pt x="1503" y="696"/>
                  <a:pt x="1503" y="696"/>
                  <a:pt x="1503" y="696"/>
                </a:cubicBezTo>
                <a:cubicBezTo>
                  <a:pt x="1503" y="694"/>
                  <a:pt x="1503" y="692"/>
                  <a:pt x="1502" y="690"/>
                </a:cubicBezTo>
                <a:cubicBezTo>
                  <a:pt x="1502" y="690"/>
                  <a:pt x="1502" y="690"/>
                  <a:pt x="1502" y="690"/>
                </a:cubicBezTo>
                <a:cubicBezTo>
                  <a:pt x="1502" y="688"/>
                  <a:pt x="1501" y="687"/>
                  <a:pt x="1501" y="685"/>
                </a:cubicBezTo>
                <a:cubicBezTo>
                  <a:pt x="1501" y="685"/>
                  <a:pt x="1501" y="684"/>
                  <a:pt x="1501" y="684"/>
                </a:cubicBezTo>
                <a:cubicBezTo>
                  <a:pt x="1500" y="683"/>
                  <a:pt x="1500" y="682"/>
                  <a:pt x="1499" y="681"/>
                </a:cubicBezTo>
                <a:cubicBezTo>
                  <a:pt x="1667" y="520"/>
                  <a:pt x="1667" y="520"/>
                  <a:pt x="1667" y="520"/>
                </a:cubicBezTo>
                <a:cubicBezTo>
                  <a:pt x="1668" y="520"/>
                  <a:pt x="1669" y="521"/>
                  <a:pt x="1670" y="521"/>
                </a:cubicBezTo>
                <a:cubicBezTo>
                  <a:pt x="1670" y="522"/>
                  <a:pt x="1670" y="522"/>
                  <a:pt x="1671" y="522"/>
                </a:cubicBezTo>
                <a:cubicBezTo>
                  <a:pt x="1672" y="522"/>
                  <a:pt x="1673" y="523"/>
                  <a:pt x="1674" y="523"/>
                </a:cubicBezTo>
                <a:cubicBezTo>
                  <a:pt x="1674" y="523"/>
                  <a:pt x="1675" y="523"/>
                  <a:pt x="1675" y="523"/>
                </a:cubicBezTo>
                <a:cubicBezTo>
                  <a:pt x="1676" y="523"/>
                  <a:pt x="1676" y="523"/>
                  <a:pt x="1676" y="523"/>
                </a:cubicBezTo>
                <a:cubicBezTo>
                  <a:pt x="1678" y="524"/>
                  <a:pt x="1680" y="524"/>
                  <a:pt x="1681" y="524"/>
                </a:cubicBezTo>
                <a:cubicBezTo>
                  <a:pt x="1681" y="524"/>
                  <a:pt x="1682" y="524"/>
                  <a:pt x="1682" y="524"/>
                </a:cubicBezTo>
                <a:cubicBezTo>
                  <a:pt x="1684" y="524"/>
                  <a:pt x="1685" y="524"/>
                  <a:pt x="1687" y="524"/>
                </a:cubicBezTo>
                <a:cubicBezTo>
                  <a:pt x="1687" y="524"/>
                  <a:pt x="1687" y="524"/>
                  <a:pt x="1688" y="524"/>
                </a:cubicBezTo>
                <a:cubicBezTo>
                  <a:pt x="1689" y="523"/>
                  <a:pt x="1691" y="523"/>
                  <a:pt x="1692" y="522"/>
                </a:cubicBezTo>
                <a:cubicBezTo>
                  <a:pt x="1693" y="522"/>
                  <a:pt x="1693" y="522"/>
                  <a:pt x="1693" y="522"/>
                </a:cubicBezTo>
                <a:cubicBezTo>
                  <a:pt x="1695" y="521"/>
                  <a:pt x="1696" y="521"/>
                  <a:pt x="1698" y="520"/>
                </a:cubicBezTo>
                <a:cubicBezTo>
                  <a:pt x="1698" y="520"/>
                  <a:pt x="1698" y="519"/>
                  <a:pt x="1698" y="519"/>
                </a:cubicBezTo>
                <a:cubicBezTo>
                  <a:pt x="1700" y="518"/>
                  <a:pt x="1701" y="517"/>
                  <a:pt x="1703" y="516"/>
                </a:cubicBezTo>
                <a:cubicBezTo>
                  <a:pt x="1703" y="516"/>
                  <a:pt x="1703" y="516"/>
                  <a:pt x="1703" y="516"/>
                </a:cubicBezTo>
                <a:cubicBezTo>
                  <a:pt x="1703" y="516"/>
                  <a:pt x="1703" y="516"/>
                  <a:pt x="1703" y="516"/>
                </a:cubicBezTo>
                <a:cubicBezTo>
                  <a:pt x="1704" y="514"/>
                  <a:pt x="1705" y="513"/>
                  <a:pt x="1707" y="511"/>
                </a:cubicBezTo>
                <a:cubicBezTo>
                  <a:pt x="1707" y="511"/>
                  <a:pt x="1707" y="511"/>
                  <a:pt x="1707" y="511"/>
                </a:cubicBezTo>
                <a:cubicBezTo>
                  <a:pt x="1707" y="511"/>
                  <a:pt x="1707" y="510"/>
                  <a:pt x="1708" y="510"/>
                </a:cubicBezTo>
                <a:cubicBezTo>
                  <a:pt x="1931" y="575"/>
                  <a:pt x="1931" y="575"/>
                  <a:pt x="1931" y="575"/>
                </a:cubicBezTo>
                <a:cubicBezTo>
                  <a:pt x="1931" y="575"/>
                  <a:pt x="1931" y="575"/>
                  <a:pt x="1931" y="575"/>
                </a:cubicBezTo>
                <a:cubicBezTo>
                  <a:pt x="1931" y="576"/>
                  <a:pt x="1931" y="578"/>
                  <a:pt x="1931" y="580"/>
                </a:cubicBezTo>
                <a:cubicBezTo>
                  <a:pt x="1931" y="580"/>
                  <a:pt x="1932" y="580"/>
                  <a:pt x="1932" y="580"/>
                </a:cubicBezTo>
                <a:cubicBezTo>
                  <a:pt x="1932" y="582"/>
                  <a:pt x="1932" y="584"/>
                  <a:pt x="1933" y="585"/>
                </a:cubicBezTo>
                <a:cubicBezTo>
                  <a:pt x="1933" y="586"/>
                  <a:pt x="1933" y="586"/>
                  <a:pt x="1933" y="586"/>
                </a:cubicBezTo>
                <a:cubicBezTo>
                  <a:pt x="1934" y="588"/>
                  <a:pt x="1935" y="589"/>
                  <a:pt x="1935" y="591"/>
                </a:cubicBezTo>
                <a:cubicBezTo>
                  <a:pt x="1936" y="591"/>
                  <a:pt x="1936" y="591"/>
                  <a:pt x="1936" y="591"/>
                </a:cubicBezTo>
                <a:cubicBezTo>
                  <a:pt x="1937" y="593"/>
                  <a:pt x="1938" y="594"/>
                  <a:pt x="1939" y="595"/>
                </a:cubicBezTo>
                <a:cubicBezTo>
                  <a:pt x="1939" y="596"/>
                  <a:pt x="1939" y="596"/>
                  <a:pt x="1939" y="596"/>
                </a:cubicBezTo>
                <a:cubicBezTo>
                  <a:pt x="1939" y="596"/>
                  <a:pt x="1939" y="596"/>
                  <a:pt x="1940" y="596"/>
                </a:cubicBezTo>
                <a:cubicBezTo>
                  <a:pt x="1941" y="597"/>
                  <a:pt x="1942" y="598"/>
                  <a:pt x="1944" y="599"/>
                </a:cubicBezTo>
                <a:cubicBezTo>
                  <a:pt x="1944" y="600"/>
                  <a:pt x="1944" y="600"/>
                  <a:pt x="1944" y="600"/>
                </a:cubicBezTo>
                <a:cubicBezTo>
                  <a:pt x="1946" y="601"/>
                  <a:pt x="1947" y="602"/>
                  <a:pt x="1949" y="602"/>
                </a:cubicBezTo>
                <a:cubicBezTo>
                  <a:pt x="1949" y="602"/>
                  <a:pt x="1949" y="602"/>
                  <a:pt x="1949" y="603"/>
                </a:cubicBezTo>
                <a:cubicBezTo>
                  <a:pt x="1950" y="603"/>
                  <a:pt x="1951" y="603"/>
                  <a:pt x="1953" y="604"/>
                </a:cubicBezTo>
                <a:cubicBezTo>
                  <a:pt x="1953" y="604"/>
                  <a:pt x="1954" y="604"/>
                  <a:pt x="1954" y="604"/>
                </a:cubicBezTo>
                <a:cubicBezTo>
                  <a:pt x="1954" y="604"/>
                  <a:pt x="1955" y="604"/>
                  <a:pt x="1955" y="604"/>
                </a:cubicBezTo>
                <a:cubicBezTo>
                  <a:pt x="1957" y="605"/>
                  <a:pt x="1958" y="605"/>
                  <a:pt x="1960" y="605"/>
                </a:cubicBezTo>
                <a:cubicBezTo>
                  <a:pt x="1960" y="605"/>
                  <a:pt x="1960" y="605"/>
                  <a:pt x="1961" y="605"/>
                </a:cubicBezTo>
                <a:cubicBezTo>
                  <a:pt x="1962" y="605"/>
                  <a:pt x="1964" y="605"/>
                  <a:pt x="1966" y="604"/>
                </a:cubicBezTo>
                <a:cubicBezTo>
                  <a:pt x="1966" y="604"/>
                  <a:pt x="1966" y="604"/>
                  <a:pt x="1966" y="604"/>
                </a:cubicBezTo>
                <a:cubicBezTo>
                  <a:pt x="1968" y="604"/>
                  <a:pt x="1970" y="604"/>
                  <a:pt x="1971" y="603"/>
                </a:cubicBezTo>
                <a:cubicBezTo>
                  <a:pt x="1971" y="603"/>
                  <a:pt x="1972" y="603"/>
                  <a:pt x="1972" y="603"/>
                </a:cubicBezTo>
                <a:cubicBezTo>
                  <a:pt x="1972" y="603"/>
                  <a:pt x="1972" y="603"/>
                  <a:pt x="1973" y="602"/>
                </a:cubicBezTo>
                <a:cubicBezTo>
                  <a:pt x="1974" y="602"/>
                  <a:pt x="1975" y="601"/>
                  <a:pt x="1976" y="600"/>
                </a:cubicBezTo>
                <a:cubicBezTo>
                  <a:pt x="1977" y="600"/>
                  <a:pt x="1977" y="600"/>
                  <a:pt x="1977" y="600"/>
                </a:cubicBezTo>
                <a:cubicBezTo>
                  <a:pt x="1978" y="599"/>
                  <a:pt x="1979" y="599"/>
                  <a:pt x="1980" y="598"/>
                </a:cubicBezTo>
                <a:cubicBezTo>
                  <a:pt x="1981" y="598"/>
                  <a:pt x="1981" y="597"/>
                  <a:pt x="1981" y="597"/>
                </a:cubicBezTo>
                <a:cubicBezTo>
                  <a:pt x="1981" y="597"/>
                  <a:pt x="1982" y="597"/>
                  <a:pt x="1982" y="597"/>
                </a:cubicBezTo>
                <a:cubicBezTo>
                  <a:pt x="1982" y="597"/>
                  <a:pt x="1982" y="596"/>
                  <a:pt x="1982" y="596"/>
                </a:cubicBezTo>
                <a:cubicBezTo>
                  <a:pt x="1982" y="596"/>
                  <a:pt x="1982" y="596"/>
                  <a:pt x="1982" y="596"/>
                </a:cubicBezTo>
                <a:cubicBezTo>
                  <a:pt x="1983" y="595"/>
                  <a:pt x="1984" y="594"/>
                  <a:pt x="1985" y="592"/>
                </a:cubicBezTo>
                <a:cubicBezTo>
                  <a:pt x="1985" y="592"/>
                  <a:pt x="1986" y="592"/>
                  <a:pt x="1986" y="592"/>
                </a:cubicBezTo>
                <a:cubicBezTo>
                  <a:pt x="1986" y="592"/>
                  <a:pt x="1986" y="592"/>
                  <a:pt x="1986" y="591"/>
                </a:cubicBezTo>
                <a:cubicBezTo>
                  <a:pt x="1986" y="591"/>
                  <a:pt x="1987" y="590"/>
                  <a:pt x="1987" y="589"/>
                </a:cubicBezTo>
                <a:cubicBezTo>
                  <a:pt x="1988" y="588"/>
                  <a:pt x="1988" y="588"/>
                  <a:pt x="1988" y="587"/>
                </a:cubicBezTo>
                <a:cubicBezTo>
                  <a:pt x="1988" y="587"/>
                  <a:pt x="1988" y="587"/>
                  <a:pt x="1988" y="587"/>
                </a:cubicBezTo>
                <a:cubicBezTo>
                  <a:pt x="1989" y="586"/>
                  <a:pt x="1989" y="584"/>
                  <a:pt x="1990" y="583"/>
                </a:cubicBezTo>
                <a:cubicBezTo>
                  <a:pt x="1990" y="583"/>
                  <a:pt x="1990" y="582"/>
                  <a:pt x="1990" y="582"/>
                </a:cubicBezTo>
                <a:cubicBezTo>
                  <a:pt x="1990" y="581"/>
                  <a:pt x="1990" y="581"/>
                  <a:pt x="1990" y="581"/>
                </a:cubicBezTo>
                <a:cubicBezTo>
                  <a:pt x="1991" y="579"/>
                  <a:pt x="1991" y="578"/>
                  <a:pt x="1991" y="576"/>
                </a:cubicBezTo>
                <a:cubicBezTo>
                  <a:pt x="1991" y="576"/>
                  <a:pt x="1991" y="576"/>
                  <a:pt x="1991" y="575"/>
                </a:cubicBezTo>
                <a:cubicBezTo>
                  <a:pt x="1991" y="574"/>
                  <a:pt x="1991" y="572"/>
                  <a:pt x="1990" y="570"/>
                </a:cubicBezTo>
                <a:cubicBezTo>
                  <a:pt x="1990" y="570"/>
                  <a:pt x="1990" y="570"/>
                  <a:pt x="1990" y="570"/>
                </a:cubicBezTo>
                <a:cubicBezTo>
                  <a:pt x="1990" y="568"/>
                  <a:pt x="1990" y="566"/>
                  <a:pt x="1989" y="565"/>
                </a:cubicBezTo>
                <a:cubicBezTo>
                  <a:pt x="1989" y="564"/>
                  <a:pt x="1989" y="564"/>
                  <a:pt x="1989" y="564"/>
                </a:cubicBezTo>
                <a:cubicBezTo>
                  <a:pt x="1988" y="563"/>
                  <a:pt x="1988" y="562"/>
                  <a:pt x="1987" y="561"/>
                </a:cubicBezTo>
                <a:cubicBezTo>
                  <a:pt x="2155" y="400"/>
                  <a:pt x="2155" y="400"/>
                  <a:pt x="2155" y="400"/>
                </a:cubicBezTo>
                <a:cubicBezTo>
                  <a:pt x="2155" y="400"/>
                  <a:pt x="2155" y="400"/>
                  <a:pt x="2155" y="400"/>
                </a:cubicBezTo>
                <a:cubicBezTo>
                  <a:pt x="2156" y="400"/>
                  <a:pt x="2156" y="400"/>
                  <a:pt x="2157" y="401"/>
                </a:cubicBezTo>
                <a:cubicBezTo>
                  <a:pt x="2157" y="401"/>
                  <a:pt x="2158" y="401"/>
                  <a:pt x="2158" y="401"/>
                </a:cubicBezTo>
                <a:cubicBezTo>
                  <a:pt x="2158" y="401"/>
                  <a:pt x="2158" y="401"/>
                  <a:pt x="2159" y="401"/>
                </a:cubicBezTo>
                <a:cubicBezTo>
                  <a:pt x="2159" y="402"/>
                  <a:pt x="2159" y="402"/>
                  <a:pt x="2160" y="402"/>
                </a:cubicBezTo>
                <a:cubicBezTo>
                  <a:pt x="2160" y="402"/>
                  <a:pt x="2161" y="402"/>
                  <a:pt x="2161" y="402"/>
                </a:cubicBezTo>
                <a:cubicBezTo>
                  <a:pt x="2161" y="402"/>
                  <a:pt x="2162" y="403"/>
                  <a:pt x="2162" y="403"/>
                </a:cubicBezTo>
                <a:cubicBezTo>
                  <a:pt x="2162" y="403"/>
                  <a:pt x="2162" y="403"/>
                  <a:pt x="2162" y="403"/>
                </a:cubicBezTo>
                <a:cubicBezTo>
                  <a:pt x="2163" y="403"/>
                  <a:pt x="2163" y="403"/>
                  <a:pt x="2164" y="403"/>
                </a:cubicBezTo>
                <a:cubicBezTo>
                  <a:pt x="2164" y="403"/>
                  <a:pt x="2164" y="403"/>
                  <a:pt x="2164" y="403"/>
                </a:cubicBezTo>
                <a:cubicBezTo>
                  <a:pt x="2165" y="403"/>
                  <a:pt x="2165" y="403"/>
                  <a:pt x="2165" y="403"/>
                </a:cubicBezTo>
                <a:cubicBezTo>
                  <a:pt x="2166" y="403"/>
                  <a:pt x="2166" y="404"/>
                  <a:pt x="2167" y="404"/>
                </a:cubicBezTo>
                <a:cubicBezTo>
                  <a:pt x="2167" y="404"/>
                  <a:pt x="2168" y="404"/>
                  <a:pt x="2168" y="404"/>
                </a:cubicBezTo>
                <a:cubicBezTo>
                  <a:pt x="2169" y="404"/>
                  <a:pt x="2169" y="404"/>
                  <a:pt x="2169" y="404"/>
                </a:cubicBezTo>
                <a:cubicBezTo>
                  <a:pt x="2170" y="404"/>
                  <a:pt x="2170" y="404"/>
                  <a:pt x="2170" y="404"/>
                </a:cubicBezTo>
                <a:cubicBezTo>
                  <a:pt x="2170" y="404"/>
                  <a:pt x="2171" y="404"/>
                  <a:pt x="2171" y="404"/>
                </a:cubicBezTo>
                <a:cubicBezTo>
                  <a:pt x="2172" y="404"/>
                  <a:pt x="2172" y="404"/>
                  <a:pt x="2172" y="404"/>
                </a:cubicBezTo>
                <a:cubicBezTo>
                  <a:pt x="2173" y="404"/>
                  <a:pt x="2174" y="404"/>
                  <a:pt x="2174" y="404"/>
                </a:cubicBezTo>
                <a:cubicBezTo>
                  <a:pt x="2174" y="404"/>
                  <a:pt x="2175" y="403"/>
                  <a:pt x="2175" y="403"/>
                </a:cubicBezTo>
                <a:cubicBezTo>
                  <a:pt x="2175" y="403"/>
                  <a:pt x="2175" y="403"/>
                  <a:pt x="2176" y="403"/>
                </a:cubicBezTo>
                <a:cubicBezTo>
                  <a:pt x="2176" y="403"/>
                  <a:pt x="2177" y="403"/>
                  <a:pt x="2177" y="403"/>
                </a:cubicBezTo>
                <a:cubicBezTo>
                  <a:pt x="2177" y="403"/>
                  <a:pt x="2177" y="403"/>
                  <a:pt x="2177" y="403"/>
                </a:cubicBezTo>
                <a:cubicBezTo>
                  <a:pt x="2178" y="403"/>
                  <a:pt x="2178" y="403"/>
                  <a:pt x="2178" y="403"/>
                </a:cubicBezTo>
                <a:cubicBezTo>
                  <a:pt x="2179" y="403"/>
                  <a:pt x="2179" y="402"/>
                  <a:pt x="2180" y="402"/>
                </a:cubicBezTo>
                <a:cubicBezTo>
                  <a:pt x="2180" y="402"/>
                  <a:pt x="2180" y="402"/>
                  <a:pt x="2181" y="402"/>
                </a:cubicBezTo>
                <a:cubicBezTo>
                  <a:pt x="2181" y="402"/>
                  <a:pt x="2181" y="402"/>
                  <a:pt x="2181" y="402"/>
                </a:cubicBezTo>
                <a:cubicBezTo>
                  <a:pt x="2182" y="402"/>
                  <a:pt x="2182" y="401"/>
                  <a:pt x="2183" y="401"/>
                </a:cubicBezTo>
                <a:cubicBezTo>
                  <a:pt x="2183" y="401"/>
                  <a:pt x="2184" y="401"/>
                  <a:pt x="2184" y="400"/>
                </a:cubicBezTo>
                <a:cubicBezTo>
                  <a:pt x="2184" y="400"/>
                  <a:pt x="2185" y="400"/>
                  <a:pt x="2185" y="400"/>
                </a:cubicBezTo>
                <a:cubicBezTo>
                  <a:pt x="2185" y="400"/>
                  <a:pt x="2186" y="400"/>
                  <a:pt x="2186" y="399"/>
                </a:cubicBezTo>
                <a:cubicBezTo>
                  <a:pt x="2186" y="399"/>
                  <a:pt x="2186" y="399"/>
                  <a:pt x="2186" y="399"/>
                </a:cubicBezTo>
                <a:cubicBezTo>
                  <a:pt x="2186" y="399"/>
                  <a:pt x="2187" y="399"/>
                  <a:pt x="2187" y="399"/>
                </a:cubicBezTo>
                <a:cubicBezTo>
                  <a:pt x="2187" y="399"/>
                  <a:pt x="2187" y="399"/>
                  <a:pt x="2188" y="398"/>
                </a:cubicBezTo>
                <a:cubicBezTo>
                  <a:pt x="2188" y="398"/>
                  <a:pt x="2188" y="398"/>
                  <a:pt x="2189" y="397"/>
                </a:cubicBezTo>
                <a:cubicBezTo>
                  <a:pt x="2189" y="397"/>
                  <a:pt x="2190" y="397"/>
                  <a:pt x="2190" y="397"/>
                </a:cubicBezTo>
                <a:cubicBezTo>
                  <a:pt x="2190" y="396"/>
                  <a:pt x="2190" y="396"/>
                  <a:pt x="2191" y="396"/>
                </a:cubicBezTo>
                <a:cubicBezTo>
                  <a:pt x="2191" y="396"/>
                  <a:pt x="2191" y="396"/>
                  <a:pt x="2191" y="396"/>
                </a:cubicBezTo>
                <a:cubicBezTo>
                  <a:pt x="2191" y="395"/>
                  <a:pt x="2191" y="395"/>
                  <a:pt x="2191" y="395"/>
                </a:cubicBezTo>
                <a:cubicBezTo>
                  <a:pt x="2191" y="395"/>
                  <a:pt x="2192" y="395"/>
                  <a:pt x="2192" y="394"/>
                </a:cubicBezTo>
                <a:cubicBezTo>
                  <a:pt x="2192" y="394"/>
                  <a:pt x="2193" y="394"/>
                  <a:pt x="2193" y="393"/>
                </a:cubicBezTo>
                <a:cubicBezTo>
                  <a:pt x="2193" y="393"/>
                  <a:pt x="2194" y="393"/>
                  <a:pt x="2194" y="392"/>
                </a:cubicBezTo>
                <a:cubicBezTo>
                  <a:pt x="2194" y="392"/>
                  <a:pt x="2194" y="392"/>
                  <a:pt x="2195" y="391"/>
                </a:cubicBezTo>
                <a:cubicBezTo>
                  <a:pt x="2195" y="391"/>
                  <a:pt x="2195" y="391"/>
                  <a:pt x="2195" y="391"/>
                </a:cubicBezTo>
                <a:cubicBezTo>
                  <a:pt x="2195" y="391"/>
                  <a:pt x="2195" y="391"/>
                  <a:pt x="2195" y="391"/>
                </a:cubicBezTo>
                <a:cubicBezTo>
                  <a:pt x="2195" y="390"/>
                  <a:pt x="2195" y="390"/>
                  <a:pt x="2196" y="390"/>
                </a:cubicBezTo>
                <a:cubicBezTo>
                  <a:pt x="2196" y="390"/>
                  <a:pt x="2196" y="390"/>
                  <a:pt x="2196" y="390"/>
                </a:cubicBezTo>
                <a:cubicBezTo>
                  <a:pt x="2419" y="454"/>
                  <a:pt x="2419" y="454"/>
                  <a:pt x="2419" y="454"/>
                </a:cubicBezTo>
                <a:cubicBezTo>
                  <a:pt x="2419" y="455"/>
                  <a:pt x="2419" y="455"/>
                  <a:pt x="2419" y="456"/>
                </a:cubicBezTo>
                <a:cubicBezTo>
                  <a:pt x="2419" y="456"/>
                  <a:pt x="2419" y="456"/>
                  <a:pt x="2419" y="457"/>
                </a:cubicBezTo>
                <a:cubicBezTo>
                  <a:pt x="2419" y="457"/>
                  <a:pt x="2419" y="458"/>
                  <a:pt x="2419" y="459"/>
                </a:cubicBezTo>
                <a:cubicBezTo>
                  <a:pt x="2419" y="459"/>
                  <a:pt x="2420" y="459"/>
                  <a:pt x="2420" y="460"/>
                </a:cubicBezTo>
                <a:cubicBezTo>
                  <a:pt x="2420" y="460"/>
                  <a:pt x="2420" y="461"/>
                  <a:pt x="2420" y="462"/>
                </a:cubicBezTo>
                <a:cubicBezTo>
                  <a:pt x="2420" y="462"/>
                  <a:pt x="2420" y="462"/>
                  <a:pt x="2420" y="462"/>
                </a:cubicBezTo>
                <a:cubicBezTo>
                  <a:pt x="2420" y="462"/>
                  <a:pt x="2420" y="462"/>
                  <a:pt x="2420" y="463"/>
                </a:cubicBezTo>
                <a:cubicBezTo>
                  <a:pt x="2420" y="463"/>
                  <a:pt x="2421" y="464"/>
                  <a:pt x="2421" y="464"/>
                </a:cubicBezTo>
                <a:cubicBezTo>
                  <a:pt x="2421" y="465"/>
                  <a:pt x="2421" y="465"/>
                  <a:pt x="2421" y="466"/>
                </a:cubicBezTo>
                <a:cubicBezTo>
                  <a:pt x="2421" y="466"/>
                  <a:pt x="2422" y="467"/>
                  <a:pt x="2422" y="467"/>
                </a:cubicBezTo>
                <a:cubicBezTo>
                  <a:pt x="2422" y="468"/>
                  <a:pt x="2422" y="468"/>
                  <a:pt x="2423" y="469"/>
                </a:cubicBezTo>
                <a:cubicBezTo>
                  <a:pt x="2423" y="469"/>
                  <a:pt x="2423" y="469"/>
                  <a:pt x="2423" y="470"/>
                </a:cubicBezTo>
                <a:cubicBezTo>
                  <a:pt x="2423" y="470"/>
                  <a:pt x="2424" y="471"/>
                  <a:pt x="2424" y="471"/>
                </a:cubicBezTo>
                <a:cubicBezTo>
                  <a:pt x="2424" y="471"/>
                  <a:pt x="2424" y="472"/>
                  <a:pt x="2425" y="472"/>
                </a:cubicBezTo>
                <a:cubicBezTo>
                  <a:pt x="2425" y="472"/>
                  <a:pt x="2425" y="473"/>
                  <a:pt x="2426" y="473"/>
                </a:cubicBezTo>
                <a:cubicBezTo>
                  <a:pt x="2426" y="474"/>
                  <a:pt x="2426" y="474"/>
                  <a:pt x="2426" y="474"/>
                </a:cubicBezTo>
                <a:cubicBezTo>
                  <a:pt x="2427" y="475"/>
                  <a:pt x="2427" y="475"/>
                  <a:pt x="2428" y="475"/>
                </a:cubicBezTo>
                <a:cubicBezTo>
                  <a:pt x="2428" y="476"/>
                  <a:pt x="2428" y="476"/>
                  <a:pt x="2429" y="476"/>
                </a:cubicBezTo>
                <a:cubicBezTo>
                  <a:pt x="2429" y="477"/>
                  <a:pt x="2429" y="477"/>
                  <a:pt x="2430" y="477"/>
                </a:cubicBezTo>
                <a:cubicBezTo>
                  <a:pt x="2430" y="478"/>
                  <a:pt x="2430" y="478"/>
                  <a:pt x="2431" y="478"/>
                </a:cubicBezTo>
                <a:cubicBezTo>
                  <a:pt x="2431" y="479"/>
                  <a:pt x="2431" y="479"/>
                  <a:pt x="2432" y="479"/>
                </a:cubicBezTo>
                <a:cubicBezTo>
                  <a:pt x="2432" y="479"/>
                  <a:pt x="2433" y="480"/>
                  <a:pt x="2433" y="480"/>
                </a:cubicBezTo>
                <a:cubicBezTo>
                  <a:pt x="2434" y="480"/>
                  <a:pt x="2434" y="480"/>
                  <a:pt x="2434" y="481"/>
                </a:cubicBezTo>
                <a:cubicBezTo>
                  <a:pt x="2435" y="481"/>
                  <a:pt x="2435" y="481"/>
                  <a:pt x="2436" y="481"/>
                </a:cubicBezTo>
                <a:cubicBezTo>
                  <a:pt x="2436" y="482"/>
                  <a:pt x="2437" y="482"/>
                  <a:pt x="2437" y="482"/>
                </a:cubicBezTo>
                <a:cubicBezTo>
                  <a:pt x="2437" y="482"/>
                  <a:pt x="2438" y="482"/>
                  <a:pt x="2438" y="483"/>
                </a:cubicBezTo>
                <a:cubicBezTo>
                  <a:pt x="2439" y="483"/>
                  <a:pt x="2439" y="483"/>
                  <a:pt x="2440" y="483"/>
                </a:cubicBezTo>
                <a:cubicBezTo>
                  <a:pt x="2440" y="483"/>
                  <a:pt x="2440" y="483"/>
                  <a:pt x="2441" y="483"/>
                </a:cubicBezTo>
                <a:cubicBezTo>
                  <a:pt x="2441" y="483"/>
                  <a:pt x="2441" y="483"/>
                  <a:pt x="2441" y="484"/>
                </a:cubicBezTo>
                <a:cubicBezTo>
                  <a:pt x="2442" y="484"/>
                  <a:pt x="2442" y="484"/>
                  <a:pt x="2443" y="484"/>
                </a:cubicBezTo>
                <a:cubicBezTo>
                  <a:pt x="2443" y="484"/>
                  <a:pt x="2444" y="484"/>
                  <a:pt x="2444" y="484"/>
                </a:cubicBezTo>
                <a:cubicBezTo>
                  <a:pt x="2445" y="484"/>
                  <a:pt x="2445" y="484"/>
                  <a:pt x="2446" y="484"/>
                </a:cubicBezTo>
                <a:cubicBezTo>
                  <a:pt x="2446" y="484"/>
                  <a:pt x="2447" y="485"/>
                  <a:pt x="2447" y="485"/>
                </a:cubicBezTo>
                <a:cubicBezTo>
                  <a:pt x="2447" y="485"/>
                  <a:pt x="2448" y="485"/>
                  <a:pt x="2448" y="485"/>
                </a:cubicBezTo>
                <a:cubicBezTo>
                  <a:pt x="2504" y="711"/>
                  <a:pt x="2504" y="711"/>
                  <a:pt x="2504" y="711"/>
                </a:cubicBezTo>
                <a:cubicBezTo>
                  <a:pt x="2504" y="711"/>
                  <a:pt x="2504" y="711"/>
                  <a:pt x="2504" y="711"/>
                </a:cubicBezTo>
                <a:cubicBezTo>
                  <a:pt x="2503" y="711"/>
                  <a:pt x="2503" y="711"/>
                  <a:pt x="2503" y="711"/>
                </a:cubicBezTo>
                <a:cubicBezTo>
                  <a:pt x="2503" y="711"/>
                  <a:pt x="2502" y="711"/>
                  <a:pt x="2502" y="711"/>
                </a:cubicBezTo>
                <a:cubicBezTo>
                  <a:pt x="2502" y="711"/>
                  <a:pt x="2502" y="712"/>
                  <a:pt x="2502" y="712"/>
                </a:cubicBezTo>
                <a:cubicBezTo>
                  <a:pt x="2502" y="712"/>
                  <a:pt x="2502" y="712"/>
                  <a:pt x="2501" y="712"/>
                </a:cubicBezTo>
                <a:cubicBezTo>
                  <a:pt x="2501" y="713"/>
                  <a:pt x="2500" y="713"/>
                  <a:pt x="2500" y="713"/>
                </a:cubicBezTo>
                <a:cubicBezTo>
                  <a:pt x="2500" y="713"/>
                  <a:pt x="2499" y="714"/>
                  <a:pt x="2499" y="714"/>
                </a:cubicBezTo>
                <a:cubicBezTo>
                  <a:pt x="2499" y="714"/>
                  <a:pt x="2498" y="715"/>
                  <a:pt x="2498" y="715"/>
                </a:cubicBezTo>
                <a:cubicBezTo>
                  <a:pt x="2498" y="715"/>
                  <a:pt x="2498" y="715"/>
                  <a:pt x="2498" y="715"/>
                </a:cubicBezTo>
                <a:cubicBezTo>
                  <a:pt x="2498" y="715"/>
                  <a:pt x="2498" y="715"/>
                  <a:pt x="2498" y="715"/>
                </a:cubicBezTo>
                <a:cubicBezTo>
                  <a:pt x="2497" y="715"/>
                  <a:pt x="2497" y="716"/>
                  <a:pt x="2497" y="716"/>
                </a:cubicBezTo>
                <a:cubicBezTo>
                  <a:pt x="2496" y="716"/>
                  <a:pt x="2496" y="717"/>
                  <a:pt x="2496" y="717"/>
                </a:cubicBezTo>
                <a:cubicBezTo>
                  <a:pt x="2496" y="717"/>
                  <a:pt x="2495" y="718"/>
                  <a:pt x="2495" y="718"/>
                </a:cubicBezTo>
                <a:cubicBezTo>
                  <a:pt x="2495" y="719"/>
                  <a:pt x="2494" y="719"/>
                  <a:pt x="2494" y="719"/>
                </a:cubicBezTo>
                <a:cubicBezTo>
                  <a:pt x="2494" y="719"/>
                  <a:pt x="2494" y="719"/>
                  <a:pt x="2494" y="719"/>
                </a:cubicBezTo>
                <a:cubicBezTo>
                  <a:pt x="2494" y="720"/>
                  <a:pt x="2494" y="720"/>
                  <a:pt x="2494" y="720"/>
                </a:cubicBezTo>
                <a:cubicBezTo>
                  <a:pt x="2494" y="720"/>
                  <a:pt x="2493" y="720"/>
                  <a:pt x="2493" y="721"/>
                </a:cubicBezTo>
                <a:cubicBezTo>
                  <a:pt x="2493" y="721"/>
                  <a:pt x="2493" y="721"/>
                  <a:pt x="2493" y="722"/>
                </a:cubicBezTo>
                <a:cubicBezTo>
                  <a:pt x="2492" y="722"/>
                  <a:pt x="2492" y="723"/>
                  <a:pt x="2492" y="723"/>
                </a:cubicBezTo>
                <a:cubicBezTo>
                  <a:pt x="2492" y="724"/>
                  <a:pt x="2491" y="724"/>
                  <a:pt x="2491" y="724"/>
                </a:cubicBezTo>
                <a:cubicBezTo>
                  <a:pt x="2491" y="725"/>
                  <a:pt x="2491" y="725"/>
                  <a:pt x="2491" y="725"/>
                </a:cubicBezTo>
                <a:cubicBezTo>
                  <a:pt x="2491" y="725"/>
                  <a:pt x="2491" y="726"/>
                  <a:pt x="2491" y="726"/>
                </a:cubicBezTo>
                <a:cubicBezTo>
                  <a:pt x="2490" y="726"/>
                  <a:pt x="2490" y="727"/>
                  <a:pt x="2490" y="727"/>
                </a:cubicBezTo>
                <a:cubicBezTo>
                  <a:pt x="2490" y="728"/>
                  <a:pt x="2490" y="728"/>
                  <a:pt x="2490" y="728"/>
                </a:cubicBezTo>
                <a:cubicBezTo>
                  <a:pt x="2490" y="728"/>
                  <a:pt x="2490" y="728"/>
                  <a:pt x="2490" y="729"/>
                </a:cubicBezTo>
                <a:cubicBezTo>
                  <a:pt x="2490" y="729"/>
                  <a:pt x="2489" y="729"/>
                  <a:pt x="2489" y="730"/>
                </a:cubicBezTo>
                <a:cubicBezTo>
                  <a:pt x="2489" y="730"/>
                  <a:pt x="2489" y="730"/>
                  <a:pt x="2489" y="731"/>
                </a:cubicBezTo>
                <a:cubicBezTo>
                  <a:pt x="2489" y="731"/>
                  <a:pt x="2489" y="731"/>
                  <a:pt x="2489" y="731"/>
                </a:cubicBezTo>
                <a:cubicBezTo>
                  <a:pt x="2489" y="732"/>
                  <a:pt x="2489" y="733"/>
                  <a:pt x="2489" y="733"/>
                </a:cubicBezTo>
                <a:cubicBezTo>
                  <a:pt x="2489" y="734"/>
                  <a:pt x="2489" y="734"/>
                  <a:pt x="2489" y="734"/>
                </a:cubicBezTo>
                <a:cubicBezTo>
                  <a:pt x="2489" y="735"/>
                  <a:pt x="2489" y="735"/>
                  <a:pt x="2489" y="736"/>
                </a:cubicBezTo>
                <a:cubicBezTo>
                  <a:pt x="2489" y="736"/>
                  <a:pt x="2489" y="736"/>
                  <a:pt x="2489" y="736"/>
                </a:cubicBezTo>
                <a:cubicBezTo>
                  <a:pt x="2489" y="737"/>
                  <a:pt x="2489" y="737"/>
                  <a:pt x="2489" y="737"/>
                </a:cubicBezTo>
                <a:cubicBezTo>
                  <a:pt x="2489" y="738"/>
                  <a:pt x="2489" y="738"/>
                  <a:pt x="2489" y="739"/>
                </a:cubicBezTo>
                <a:cubicBezTo>
                  <a:pt x="2489" y="739"/>
                  <a:pt x="2489" y="740"/>
                  <a:pt x="2489" y="740"/>
                </a:cubicBezTo>
                <a:cubicBezTo>
                  <a:pt x="2489" y="741"/>
                  <a:pt x="2489" y="741"/>
                  <a:pt x="2489" y="741"/>
                </a:cubicBezTo>
                <a:cubicBezTo>
                  <a:pt x="2489" y="742"/>
                  <a:pt x="2489" y="742"/>
                  <a:pt x="2489" y="742"/>
                </a:cubicBezTo>
                <a:cubicBezTo>
                  <a:pt x="2489" y="742"/>
                  <a:pt x="2489" y="743"/>
                  <a:pt x="2489" y="743"/>
                </a:cubicBezTo>
                <a:cubicBezTo>
                  <a:pt x="2489" y="743"/>
                  <a:pt x="2489" y="744"/>
                  <a:pt x="2489" y="744"/>
                </a:cubicBezTo>
                <a:cubicBezTo>
                  <a:pt x="2490" y="744"/>
                  <a:pt x="2490" y="744"/>
                  <a:pt x="2490" y="745"/>
                </a:cubicBezTo>
                <a:cubicBezTo>
                  <a:pt x="2490" y="745"/>
                  <a:pt x="2490" y="746"/>
                  <a:pt x="2490" y="746"/>
                </a:cubicBezTo>
                <a:cubicBezTo>
                  <a:pt x="2490" y="746"/>
                  <a:pt x="2490" y="747"/>
                  <a:pt x="2490" y="747"/>
                </a:cubicBezTo>
                <a:cubicBezTo>
                  <a:pt x="2491" y="747"/>
                  <a:pt x="2491" y="747"/>
                  <a:pt x="2491" y="748"/>
                </a:cubicBezTo>
                <a:cubicBezTo>
                  <a:pt x="2491" y="748"/>
                  <a:pt x="2491" y="748"/>
                  <a:pt x="2491" y="749"/>
                </a:cubicBezTo>
                <a:cubicBezTo>
                  <a:pt x="2491" y="749"/>
                  <a:pt x="2492" y="750"/>
                  <a:pt x="2492" y="750"/>
                </a:cubicBezTo>
                <a:cubicBezTo>
                  <a:pt x="2492" y="750"/>
                  <a:pt x="2492" y="751"/>
                  <a:pt x="2492" y="751"/>
                </a:cubicBezTo>
                <a:cubicBezTo>
                  <a:pt x="2324" y="912"/>
                  <a:pt x="2324" y="912"/>
                  <a:pt x="2324" y="912"/>
                </a:cubicBezTo>
                <a:cubicBezTo>
                  <a:pt x="2323" y="911"/>
                  <a:pt x="2322" y="911"/>
                  <a:pt x="2321" y="910"/>
                </a:cubicBezTo>
                <a:cubicBezTo>
                  <a:pt x="2321" y="910"/>
                  <a:pt x="2321" y="910"/>
                  <a:pt x="2321" y="910"/>
                </a:cubicBezTo>
                <a:cubicBezTo>
                  <a:pt x="2319" y="909"/>
                  <a:pt x="2317" y="909"/>
                  <a:pt x="2316" y="908"/>
                </a:cubicBezTo>
                <a:cubicBezTo>
                  <a:pt x="2316" y="908"/>
                  <a:pt x="2315" y="908"/>
                  <a:pt x="2315" y="908"/>
                </a:cubicBezTo>
                <a:cubicBezTo>
                  <a:pt x="2313" y="908"/>
                  <a:pt x="2312" y="908"/>
                  <a:pt x="2310" y="908"/>
                </a:cubicBezTo>
                <a:cubicBezTo>
                  <a:pt x="2310" y="908"/>
                  <a:pt x="2310" y="908"/>
                  <a:pt x="2309" y="908"/>
                </a:cubicBezTo>
                <a:cubicBezTo>
                  <a:pt x="2308" y="908"/>
                  <a:pt x="2306" y="908"/>
                  <a:pt x="2304" y="908"/>
                </a:cubicBezTo>
                <a:cubicBezTo>
                  <a:pt x="2304" y="908"/>
                  <a:pt x="2304" y="908"/>
                  <a:pt x="2304" y="908"/>
                </a:cubicBezTo>
                <a:cubicBezTo>
                  <a:pt x="2303" y="908"/>
                  <a:pt x="2303" y="908"/>
                  <a:pt x="2302" y="909"/>
                </a:cubicBezTo>
                <a:cubicBezTo>
                  <a:pt x="2301" y="909"/>
                  <a:pt x="2300" y="909"/>
                  <a:pt x="2299" y="910"/>
                </a:cubicBezTo>
                <a:cubicBezTo>
                  <a:pt x="2298" y="910"/>
                  <a:pt x="2298" y="910"/>
                  <a:pt x="2298" y="910"/>
                </a:cubicBezTo>
                <a:cubicBezTo>
                  <a:pt x="2296" y="911"/>
                  <a:pt x="2295" y="911"/>
                  <a:pt x="2293" y="912"/>
                </a:cubicBezTo>
                <a:cubicBezTo>
                  <a:pt x="2293" y="912"/>
                  <a:pt x="2293" y="912"/>
                  <a:pt x="2293" y="912"/>
                </a:cubicBezTo>
                <a:cubicBezTo>
                  <a:pt x="2291" y="914"/>
                  <a:pt x="2290" y="915"/>
                  <a:pt x="2289" y="916"/>
                </a:cubicBezTo>
                <a:cubicBezTo>
                  <a:pt x="2289" y="916"/>
                  <a:pt x="2288" y="916"/>
                  <a:pt x="2288" y="916"/>
                </a:cubicBezTo>
                <a:cubicBezTo>
                  <a:pt x="2288" y="916"/>
                  <a:pt x="2288" y="916"/>
                  <a:pt x="2288" y="916"/>
                </a:cubicBezTo>
                <a:cubicBezTo>
                  <a:pt x="2287" y="918"/>
                  <a:pt x="2286" y="919"/>
                  <a:pt x="2285" y="920"/>
                </a:cubicBezTo>
                <a:cubicBezTo>
                  <a:pt x="2285" y="921"/>
                  <a:pt x="2284" y="921"/>
                  <a:pt x="2284" y="921"/>
                </a:cubicBezTo>
                <a:cubicBezTo>
                  <a:pt x="2283" y="922"/>
                  <a:pt x="2283" y="924"/>
                  <a:pt x="2282" y="925"/>
                </a:cubicBezTo>
                <a:cubicBezTo>
                  <a:pt x="2282" y="926"/>
                  <a:pt x="2282" y="926"/>
                  <a:pt x="2282" y="926"/>
                </a:cubicBezTo>
                <a:cubicBezTo>
                  <a:pt x="2281" y="928"/>
                  <a:pt x="2280" y="929"/>
                  <a:pt x="2280" y="931"/>
                </a:cubicBezTo>
                <a:cubicBezTo>
                  <a:pt x="2280" y="931"/>
                  <a:pt x="2280" y="931"/>
                  <a:pt x="2280" y="932"/>
                </a:cubicBezTo>
                <a:cubicBezTo>
                  <a:pt x="2280" y="933"/>
                  <a:pt x="2279" y="935"/>
                  <a:pt x="2279" y="937"/>
                </a:cubicBezTo>
                <a:cubicBezTo>
                  <a:pt x="2279" y="937"/>
                  <a:pt x="2279" y="937"/>
                  <a:pt x="2279" y="937"/>
                </a:cubicBezTo>
                <a:cubicBezTo>
                  <a:pt x="2279" y="939"/>
                  <a:pt x="2279" y="941"/>
                  <a:pt x="2280" y="942"/>
                </a:cubicBezTo>
                <a:cubicBezTo>
                  <a:pt x="2280" y="943"/>
                  <a:pt x="2280" y="943"/>
                  <a:pt x="2280" y="943"/>
                </a:cubicBezTo>
                <a:cubicBezTo>
                  <a:pt x="2280" y="944"/>
                  <a:pt x="2280" y="944"/>
                  <a:pt x="2280" y="945"/>
                </a:cubicBezTo>
                <a:cubicBezTo>
                  <a:pt x="2280" y="946"/>
                  <a:pt x="2281" y="947"/>
                  <a:pt x="2281" y="948"/>
                </a:cubicBezTo>
                <a:cubicBezTo>
                  <a:pt x="2281" y="948"/>
                  <a:pt x="2281" y="948"/>
                  <a:pt x="2281" y="949"/>
                </a:cubicBezTo>
                <a:cubicBezTo>
                  <a:pt x="2282" y="950"/>
                  <a:pt x="2283" y="952"/>
                  <a:pt x="2284" y="953"/>
                </a:cubicBezTo>
                <a:cubicBezTo>
                  <a:pt x="2284" y="954"/>
                  <a:pt x="2284" y="954"/>
                  <a:pt x="2284" y="954"/>
                </a:cubicBezTo>
                <a:cubicBezTo>
                  <a:pt x="2285" y="955"/>
                  <a:pt x="2286" y="957"/>
                  <a:pt x="2287" y="958"/>
                </a:cubicBezTo>
                <a:cubicBezTo>
                  <a:pt x="2287" y="958"/>
                  <a:pt x="2288" y="958"/>
                  <a:pt x="2288" y="958"/>
                </a:cubicBezTo>
                <a:cubicBezTo>
                  <a:pt x="2288" y="958"/>
                  <a:pt x="2288" y="958"/>
                  <a:pt x="2288" y="958"/>
                </a:cubicBezTo>
                <a:cubicBezTo>
                  <a:pt x="2289" y="960"/>
                  <a:pt x="2290" y="961"/>
                  <a:pt x="2292" y="962"/>
                </a:cubicBezTo>
                <a:cubicBezTo>
                  <a:pt x="2292" y="962"/>
                  <a:pt x="2292" y="962"/>
                  <a:pt x="2293" y="962"/>
                </a:cubicBezTo>
                <a:cubicBezTo>
                  <a:pt x="2294" y="963"/>
                  <a:pt x="2295" y="964"/>
                  <a:pt x="2297" y="965"/>
                </a:cubicBezTo>
                <a:cubicBezTo>
                  <a:pt x="2297" y="965"/>
                  <a:pt x="2297" y="965"/>
                  <a:pt x="2298" y="965"/>
                </a:cubicBezTo>
                <a:cubicBezTo>
                  <a:pt x="2299" y="966"/>
                  <a:pt x="2301" y="966"/>
                  <a:pt x="2303" y="967"/>
                </a:cubicBezTo>
                <a:cubicBezTo>
                  <a:pt x="2303" y="967"/>
                  <a:pt x="2303" y="967"/>
                  <a:pt x="2303" y="967"/>
                </a:cubicBezTo>
                <a:cubicBezTo>
                  <a:pt x="2305" y="967"/>
                  <a:pt x="2307" y="967"/>
                  <a:pt x="2308" y="967"/>
                </a:cubicBezTo>
                <a:cubicBezTo>
                  <a:pt x="2308" y="967"/>
                  <a:pt x="2308" y="967"/>
                  <a:pt x="2308" y="967"/>
                </a:cubicBezTo>
                <a:cubicBezTo>
                  <a:pt x="2364" y="1193"/>
                  <a:pt x="2364" y="1193"/>
                  <a:pt x="2364" y="1193"/>
                </a:cubicBezTo>
                <a:cubicBezTo>
                  <a:pt x="2364" y="1194"/>
                  <a:pt x="2363" y="1194"/>
                  <a:pt x="2363" y="1194"/>
                </a:cubicBezTo>
                <a:cubicBezTo>
                  <a:pt x="2363" y="1194"/>
                  <a:pt x="2363" y="1194"/>
                  <a:pt x="2362" y="1194"/>
                </a:cubicBezTo>
                <a:cubicBezTo>
                  <a:pt x="2361" y="1195"/>
                  <a:pt x="2359" y="1196"/>
                  <a:pt x="2358" y="1198"/>
                </a:cubicBezTo>
                <a:cubicBezTo>
                  <a:pt x="2358" y="1198"/>
                  <a:pt x="2358" y="1198"/>
                  <a:pt x="2358" y="1198"/>
                </a:cubicBezTo>
                <a:cubicBezTo>
                  <a:pt x="2358" y="1198"/>
                  <a:pt x="2358" y="1198"/>
                  <a:pt x="2358" y="1198"/>
                </a:cubicBezTo>
                <a:cubicBezTo>
                  <a:pt x="2356" y="1199"/>
                  <a:pt x="2355" y="1201"/>
                  <a:pt x="2354" y="1202"/>
                </a:cubicBezTo>
                <a:cubicBezTo>
                  <a:pt x="2354" y="1202"/>
                  <a:pt x="2354" y="1203"/>
                  <a:pt x="2354" y="1203"/>
                </a:cubicBezTo>
                <a:cubicBezTo>
                  <a:pt x="2353" y="1204"/>
                  <a:pt x="2352" y="1206"/>
                  <a:pt x="2351" y="1207"/>
                </a:cubicBezTo>
                <a:cubicBezTo>
                  <a:pt x="2351" y="1208"/>
                  <a:pt x="2351" y="1208"/>
                  <a:pt x="2351" y="1208"/>
                </a:cubicBezTo>
                <a:cubicBezTo>
                  <a:pt x="2350" y="1210"/>
                  <a:pt x="2350" y="1211"/>
                  <a:pt x="2349" y="1213"/>
                </a:cubicBezTo>
                <a:cubicBezTo>
                  <a:pt x="2349" y="1213"/>
                  <a:pt x="2349" y="1213"/>
                  <a:pt x="2349" y="1213"/>
                </a:cubicBezTo>
                <a:cubicBezTo>
                  <a:pt x="2349" y="1215"/>
                  <a:pt x="2349" y="1217"/>
                  <a:pt x="2349" y="1219"/>
                </a:cubicBezTo>
                <a:cubicBezTo>
                  <a:pt x="2349" y="1219"/>
                  <a:pt x="2349" y="1219"/>
                  <a:pt x="2349" y="1219"/>
                </a:cubicBezTo>
                <a:cubicBezTo>
                  <a:pt x="2349" y="1221"/>
                  <a:pt x="2349" y="1223"/>
                  <a:pt x="2349" y="1224"/>
                </a:cubicBezTo>
                <a:cubicBezTo>
                  <a:pt x="2349" y="1224"/>
                  <a:pt x="2349" y="1225"/>
                  <a:pt x="2349" y="1225"/>
                </a:cubicBezTo>
                <a:cubicBezTo>
                  <a:pt x="2349" y="1225"/>
                  <a:pt x="2349" y="1226"/>
                  <a:pt x="2350" y="1227"/>
                </a:cubicBezTo>
                <a:cubicBezTo>
                  <a:pt x="2350" y="1228"/>
                  <a:pt x="2350" y="1229"/>
                  <a:pt x="2351" y="1230"/>
                </a:cubicBezTo>
                <a:cubicBezTo>
                  <a:pt x="2351" y="1230"/>
                  <a:pt x="2351" y="1230"/>
                  <a:pt x="2351" y="1230"/>
                </a:cubicBezTo>
                <a:cubicBezTo>
                  <a:pt x="2351" y="1232"/>
                  <a:pt x="2352" y="1233"/>
                  <a:pt x="2352" y="1234"/>
                </a:cubicBezTo>
                <a:cubicBezTo>
                  <a:pt x="2184" y="1395"/>
                  <a:pt x="2184" y="1395"/>
                  <a:pt x="2184" y="1395"/>
                </a:cubicBezTo>
                <a:cubicBezTo>
                  <a:pt x="2184" y="1395"/>
                  <a:pt x="2184" y="1395"/>
                  <a:pt x="2184" y="1395"/>
                </a:cubicBezTo>
                <a:cubicBezTo>
                  <a:pt x="2184" y="1394"/>
                  <a:pt x="2183" y="1394"/>
                  <a:pt x="2183" y="1394"/>
                </a:cubicBezTo>
                <a:cubicBezTo>
                  <a:pt x="2182" y="1394"/>
                  <a:pt x="2182" y="1393"/>
                  <a:pt x="2181" y="1393"/>
                </a:cubicBezTo>
                <a:cubicBezTo>
                  <a:pt x="2181" y="1393"/>
                  <a:pt x="2181" y="1393"/>
                  <a:pt x="2181" y="1393"/>
                </a:cubicBezTo>
                <a:cubicBezTo>
                  <a:pt x="2181" y="1393"/>
                  <a:pt x="2180" y="1393"/>
                  <a:pt x="2180" y="1393"/>
                </a:cubicBezTo>
                <a:cubicBezTo>
                  <a:pt x="2179" y="1392"/>
                  <a:pt x="2179" y="1392"/>
                  <a:pt x="2178" y="1392"/>
                </a:cubicBezTo>
                <a:cubicBezTo>
                  <a:pt x="2178" y="1392"/>
                  <a:pt x="2178" y="1392"/>
                  <a:pt x="2178" y="1392"/>
                </a:cubicBezTo>
                <a:cubicBezTo>
                  <a:pt x="2177" y="1392"/>
                  <a:pt x="2177" y="1392"/>
                  <a:pt x="2177" y="1392"/>
                </a:cubicBezTo>
                <a:cubicBezTo>
                  <a:pt x="2177" y="1392"/>
                  <a:pt x="2176" y="1391"/>
                  <a:pt x="2176" y="1391"/>
                </a:cubicBezTo>
                <a:cubicBezTo>
                  <a:pt x="2176" y="1391"/>
                  <a:pt x="2175" y="1391"/>
                  <a:pt x="2175" y="1391"/>
                </a:cubicBezTo>
                <a:cubicBezTo>
                  <a:pt x="2175" y="1391"/>
                  <a:pt x="2175" y="1391"/>
                  <a:pt x="2174" y="1391"/>
                </a:cubicBezTo>
                <a:cubicBezTo>
                  <a:pt x="2174" y="1391"/>
                  <a:pt x="2173" y="1391"/>
                  <a:pt x="2173" y="1391"/>
                </a:cubicBezTo>
                <a:cubicBezTo>
                  <a:pt x="2172" y="1391"/>
                  <a:pt x="2172" y="1391"/>
                  <a:pt x="2171" y="1391"/>
                </a:cubicBezTo>
                <a:cubicBezTo>
                  <a:pt x="2171" y="1391"/>
                  <a:pt x="2170" y="1391"/>
                  <a:pt x="2170" y="1391"/>
                </a:cubicBezTo>
                <a:cubicBezTo>
                  <a:pt x="2170" y="1391"/>
                  <a:pt x="2170" y="1391"/>
                  <a:pt x="2170" y="1391"/>
                </a:cubicBezTo>
                <a:cubicBezTo>
                  <a:pt x="2169" y="1391"/>
                  <a:pt x="2169" y="1391"/>
                  <a:pt x="2168" y="1391"/>
                </a:cubicBezTo>
                <a:cubicBezTo>
                  <a:pt x="2168" y="1391"/>
                  <a:pt x="2167" y="1391"/>
                  <a:pt x="2167" y="1391"/>
                </a:cubicBezTo>
                <a:cubicBezTo>
                  <a:pt x="2166" y="1391"/>
                  <a:pt x="2166" y="1391"/>
                  <a:pt x="2165" y="1391"/>
                </a:cubicBezTo>
                <a:cubicBezTo>
                  <a:pt x="2165" y="1391"/>
                  <a:pt x="2165" y="1391"/>
                  <a:pt x="2164" y="1391"/>
                </a:cubicBezTo>
                <a:cubicBezTo>
                  <a:pt x="2164" y="1391"/>
                  <a:pt x="2164" y="1391"/>
                  <a:pt x="2164" y="1391"/>
                </a:cubicBezTo>
                <a:cubicBezTo>
                  <a:pt x="2163" y="1391"/>
                  <a:pt x="2163" y="1391"/>
                  <a:pt x="2162" y="1391"/>
                </a:cubicBezTo>
                <a:cubicBezTo>
                  <a:pt x="2162" y="1391"/>
                  <a:pt x="2162" y="1391"/>
                  <a:pt x="2162" y="1391"/>
                </a:cubicBezTo>
                <a:cubicBezTo>
                  <a:pt x="2162" y="1392"/>
                  <a:pt x="2162" y="1392"/>
                  <a:pt x="2161" y="1392"/>
                </a:cubicBezTo>
                <a:cubicBezTo>
                  <a:pt x="2161" y="1392"/>
                  <a:pt x="2160" y="1392"/>
                  <a:pt x="2160" y="1392"/>
                </a:cubicBezTo>
                <a:cubicBezTo>
                  <a:pt x="2159" y="1392"/>
                  <a:pt x="2159" y="1392"/>
                  <a:pt x="2159" y="1392"/>
                </a:cubicBezTo>
                <a:cubicBezTo>
                  <a:pt x="2159" y="1393"/>
                  <a:pt x="2158" y="1393"/>
                  <a:pt x="2158" y="1393"/>
                </a:cubicBezTo>
                <a:cubicBezTo>
                  <a:pt x="2158" y="1393"/>
                  <a:pt x="2157" y="1393"/>
                  <a:pt x="2157" y="1393"/>
                </a:cubicBezTo>
                <a:cubicBezTo>
                  <a:pt x="2156" y="1393"/>
                  <a:pt x="2156" y="1394"/>
                  <a:pt x="2155" y="1394"/>
                </a:cubicBezTo>
                <a:cubicBezTo>
                  <a:pt x="2155" y="1394"/>
                  <a:pt x="2155" y="1394"/>
                  <a:pt x="2154" y="1395"/>
                </a:cubicBezTo>
                <a:cubicBezTo>
                  <a:pt x="2154" y="1395"/>
                  <a:pt x="2154" y="1395"/>
                  <a:pt x="2153" y="1395"/>
                </a:cubicBezTo>
                <a:cubicBezTo>
                  <a:pt x="2153" y="1395"/>
                  <a:pt x="2153" y="1395"/>
                  <a:pt x="2153" y="1395"/>
                </a:cubicBezTo>
                <a:cubicBezTo>
                  <a:pt x="2153" y="1395"/>
                  <a:pt x="2153" y="1395"/>
                  <a:pt x="2153" y="1395"/>
                </a:cubicBezTo>
                <a:cubicBezTo>
                  <a:pt x="2153" y="1396"/>
                  <a:pt x="2152" y="1396"/>
                  <a:pt x="2152" y="1396"/>
                </a:cubicBezTo>
                <a:cubicBezTo>
                  <a:pt x="2152" y="1396"/>
                  <a:pt x="2151" y="1397"/>
                  <a:pt x="2151" y="1397"/>
                </a:cubicBezTo>
                <a:cubicBezTo>
                  <a:pt x="2150" y="1397"/>
                  <a:pt x="2150" y="1398"/>
                  <a:pt x="2150" y="1398"/>
                </a:cubicBezTo>
                <a:cubicBezTo>
                  <a:pt x="2149" y="1398"/>
                  <a:pt x="2149" y="1398"/>
                  <a:pt x="2149" y="1399"/>
                </a:cubicBezTo>
                <a:cubicBezTo>
                  <a:pt x="2149" y="1399"/>
                  <a:pt x="2149" y="1399"/>
                  <a:pt x="2149" y="1399"/>
                </a:cubicBezTo>
                <a:cubicBezTo>
                  <a:pt x="2148" y="1399"/>
                  <a:pt x="2148" y="1399"/>
                  <a:pt x="2148" y="1399"/>
                </a:cubicBezTo>
                <a:cubicBezTo>
                  <a:pt x="2148" y="1399"/>
                  <a:pt x="2148" y="1400"/>
                  <a:pt x="2147" y="1400"/>
                </a:cubicBezTo>
                <a:cubicBezTo>
                  <a:pt x="2147" y="1400"/>
                  <a:pt x="2147" y="1401"/>
                  <a:pt x="2147" y="1401"/>
                </a:cubicBezTo>
                <a:cubicBezTo>
                  <a:pt x="2146" y="1401"/>
                  <a:pt x="2146" y="1402"/>
                  <a:pt x="2146" y="1402"/>
                </a:cubicBezTo>
                <a:cubicBezTo>
                  <a:pt x="2145" y="1403"/>
                  <a:pt x="2145" y="1403"/>
                  <a:pt x="2145" y="1403"/>
                </a:cubicBezTo>
                <a:cubicBezTo>
                  <a:pt x="2145" y="1403"/>
                  <a:pt x="2145" y="1403"/>
                  <a:pt x="2145" y="1403"/>
                </a:cubicBezTo>
                <a:cubicBezTo>
                  <a:pt x="2145" y="1403"/>
                  <a:pt x="2145" y="1404"/>
                  <a:pt x="2145" y="1404"/>
                </a:cubicBezTo>
                <a:cubicBezTo>
                  <a:pt x="2144" y="1404"/>
                  <a:pt x="2144" y="1404"/>
                  <a:pt x="2144" y="1405"/>
                </a:cubicBezTo>
                <a:cubicBezTo>
                  <a:pt x="2144" y="1405"/>
                  <a:pt x="2144" y="1405"/>
                  <a:pt x="2144" y="1405"/>
                </a:cubicBezTo>
                <a:cubicBezTo>
                  <a:pt x="1920" y="1340"/>
                  <a:pt x="1920" y="1340"/>
                  <a:pt x="1920" y="1340"/>
                </a:cubicBezTo>
                <a:cubicBezTo>
                  <a:pt x="1920" y="1340"/>
                  <a:pt x="1920" y="1340"/>
                  <a:pt x="1920" y="1340"/>
                </a:cubicBezTo>
                <a:cubicBezTo>
                  <a:pt x="1920" y="1340"/>
                  <a:pt x="1920" y="1339"/>
                  <a:pt x="1920" y="1339"/>
                </a:cubicBezTo>
                <a:cubicBezTo>
                  <a:pt x="1920" y="1338"/>
                  <a:pt x="1920" y="1338"/>
                  <a:pt x="1920" y="1338"/>
                </a:cubicBezTo>
                <a:cubicBezTo>
                  <a:pt x="1920" y="1337"/>
                  <a:pt x="1920" y="1336"/>
                  <a:pt x="1920" y="1336"/>
                </a:cubicBezTo>
                <a:cubicBezTo>
                  <a:pt x="1920" y="1335"/>
                  <a:pt x="1920" y="1335"/>
                  <a:pt x="1920" y="1335"/>
                </a:cubicBezTo>
                <a:cubicBezTo>
                  <a:pt x="1920" y="1335"/>
                  <a:pt x="1920" y="1334"/>
                  <a:pt x="1920" y="1334"/>
                </a:cubicBezTo>
                <a:cubicBezTo>
                  <a:pt x="1920" y="1334"/>
                  <a:pt x="1920" y="1333"/>
                  <a:pt x="1920" y="1333"/>
                </a:cubicBezTo>
                <a:cubicBezTo>
                  <a:pt x="1919" y="1333"/>
                  <a:pt x="1919" y="1333"/>
                  <a:pt x="1919" y="1333"/>
                </a:cubicBezTo>
                <a:cubicBezTo>
                  <a:pt x="1919" y="1332"/>
                  <a:pt x="1919" y="1332"/>
                  <a:pt x="1919" y="1332"/>
                </a:cubicBezTo>
                <a:cubicBezTo>
                  <a:pt x="1919" y="1331"/>
                  <a:pt x="1919" y="1331"/>
                  <a:pt x="1919" y="1330"/>
                </a:cubicBezTo>
                <a:cubicBezTo>
                  <a:pt x="1919" y="1330"/>
                  <a:pt x="1919" y="1329"/>
                  <a:pt x="1918" y="1329"/>
                </a:cubicBezTo>
                <a:cubicBezTo>
                  <a:pt x="1918" y="1329"/>
                  <a:pt x="1918" y="1329"/>
                  <a:pt x="1918" y="1329"/>
                </a:cubicBezTo>
                <a:cubicBezTo>
                  <a:pt x="1918" y="1329"/>
                  <a:pt x="1918" y="1329"/>
                  <a:pt x="1918" y="1329"/>
                </a:cubicBezTo>
                <a:cubicBezTo>
                  <a:pt x="1918" y="1328"/>
                  <a:pt x="1918" y="1328"/>
                  <a:pt x="1918" y="1327"/>
                </a:cubicBezTo>
                <a:cubicBezTo>
                  <a:pt x="1917" y="1327"/>
                  <a:pt x="1917" y="1326"/>
                  <a:pt x="1917" y="1326"/>
                </a:cubicBezTo>
                <a:cubicBezTo>
                  <a:pt x="1917" y="1326"/>
                  <a:pt x="1917" y="1325"/>
                  <a:pt x="1916" y="1325"/>
                </a:cubicBezTo>
                <a:cubicBezTo>
                  <a:pt x="1916" y="1325"/>
                  <a:pt x="1916" y="1324"/>
                  <a:pt x="1916" y="1324"/>
                </a:cubicBezTo>
                <a:cubicBezTo>
                  <a:pt x="1916" y="1324"/>
                  <a:pt x="1916" y="1324"/>
                  <a:pt x="1916" y="1324"/>
                </a:cubicBezTo>
                <a:cubicBezTo>
                  <a:pt x="1916" y="1323"/>
                  <a:pt x="1915" y="1323"/>
                  <a:pt x="1915" y="1323"/>
                </a:cubicBezTo>
                <a:cubicBezTo>
                  <a:pt x="1915" y="1323"/>
                  <a:pt x="1915" y="1323"/>
                  <a:pt x="1915" y="1322"/>
                </a:cubicBezTo>
                <a:cubicBezTo>
                  <a:pt x="1914" y="1322"/>
                  <a:pt x="1914" y="1322"/>
                  <a:pt x="1914" y="1321"/>
                </a:cubicBezTo>
                <a:cubicBezTo>
                  <a:pt x="1914" y="1321"/>
                  <a:pt x="1913" y="1320"/>
                  <a:pt x="1913" y="1320"/>
                </a:cubicBezTo>
                <a:cubicBezTo>
                  <a:pt x="1913" y="1320"/>
                  <a:pt x="1912" y="1319"/>
                  <a:pt x="1912" y="1319"/>
                </a:cubicBezTo>
                <a:cubicBezTo>
                  <a:pt x="1912" y="1319"/>
                  <a:pt x="1912" y="1319"/>
                  <a:pt x="1912" y="1319"/>
                </a:cubicBezTo>
                <a:cubicBezTo>
                  <a:pt x="1912" y="1319"/>
                  <a:pt x="1912" y="1319"/>
                  <a:pt x="1912" y="1319"/>
                </a:cubicBezTo>
                <a:cubicBezTo>
                  <a:pt x="1912" y="1319"/>
                  <a:pt x="1911" y="1318"/>
                  <a:pt x="1911" y="1318"/>
                </a:cubicBezTo>
                <a:cubicBezTo>
                  <a:pt x="1911" y="1318"/>
                  <a:pt x="1910" y="1317"/>
                  <a:pt x="1910" y="1317"/>
                </a:cubicBezTo>
                <a:cubicBezTo>
                  <a:pt x="1910" y="1317"/>
                  <a:pt x="1909" y="1316"/>
                  <a:pt x="1909" y="1316"/>
                </a:cubicBezTo>
                <a:cubicBezTo>
                  <a:pt x="1908" y="1316"/>
                  <a:pt x="1908" y="1316"/>
                  <a:pt x="1908" y="1315"/>
                </a:cubicBezTo>
                <a:cubicBezTo>
                  <a:pt x="1908" y="1315"/>
                  <a:pt x="1908" y="1315"/>
                  <a:pt x="1908" y="1315"/>
                </a:cubicBezTo>
                <a:cubicBezTo>
                  <a:pt x="1907" y="1315"/>
                  <a:pt x="1907" y="1315"/>
                  <a:pt x="1907" y="1315"/>
                </a:cubicBezTo>
                <a:cubicBezTo>
                  <a:pt x="1907" y="1315"/>
                  <a:pt x="1907" y="1315"/>
                  <a:pt x="1906" y="1314"/>
                </a:cubicBezTo>
                <a:cubicBezTo>
                  <a:pt x="1906" y="1314"/>
                  <a:pt x="1906" y="1314"/>
                  <a:pt x="1905" y="1314"/>
                </a:cubicBezTo>
                <a:cubicBezTo>
                  <a:pt x="1905" y="1313"/>
                  <a:pt x="1904" y="1313"/>
                  <a:pt x="1904" y="1313"/>
                </a:cubicBezTo>
                <a:cubicBezTo>
                  <a:pt x="1903" y="1313"/>
                  <a:pt x="1903" y="1313"/>
                  <a:pt x="1903" y="1312"/>
                </a:cubicBezTo>
                <a:cubicBezTo>
                  <a:pt x="1902" y="1312"/>
                  <a:pt x="1902" y="1312"/>
                  <a:pt x="1902" y="1312"/>
                </a:cubicBezTo>
                <a:cubicBezTo>
                  <a:pt x="1902" y="1312"/>
                  <a:pt x="1901" y="1312"/>
                  <a:pt x="1901" y="1312"/>
                </a:cubicBezTo>
                <a:cubicBezTo>
                  <a:pt x="1901" y="1312"/>
                  <a:pt x="1900" y="1311"/>
                  <a:pt x="1900" y="1311"/>
                </a:cubicBezTo>
                <a:cubicBezTo>
                  <a:pt x="1899" y="1311"/>
                  <a:pt x="1899" y="1311"/>
                  <a:pt x="1899" y="1311"/>
                </a:cubicBezTo>
                <a:cubicBezTo>
                  <a:pt x="1899" y="1311"/>
                  <a:pt x="1899" y="1311"/>
                  <a:pt x="1898" y="1311"/>
                </a:cubicBezTo>
                <a:cubicBezTo>
                  <a:pt x="1898" y="1311"/>
                  <a:pt x="1897" y="1311"/>
                  <a:pt x="1897" y="1311"/>
                </a:cubicBezTo>
                <a:cubicBezTo>
                  <a:pt x="1897" y="1311"/>
                  <a:pt x="1897" y="1310"/>
                  <a:pt x="1896" y="1310"/>
                </a:cubicBezTo>
                <a:cubicBezTo>
                  <a:pt x="1896" y="1310"/>
                  <a:pt x="1896" y="1310"/>
                  <a:pt x="1896" y="1310"/>
                </a:cubicBezTo>
                <a:cubicBezTo>
                  <a:pt x="1895" y="1310"/>
                  <a:pt x="1894" y="1310"/>
                  <a:pt x="1894" y="1310"/>
                </a:cubicBezTo>
                <a:cubicBezTo>
                  <a:pt x="1893" y="1310"/>
                  <a:pt x="1893" y="1310"/>
                  <a:pt x="1893" y="1310"/>
                </a:cubicBezTo>
                <a:cubicBezTo>
                  <a:pt x="1892" y="1310"/>
                  <a:pt x="1892" y="1310"/>
                  <a:pt x="1891" y="1310"/>
                </a:cubicBezTo>
                <a:cubicBezTo>
                  <a:pt x="1891" y="1310"/>
                  <a:pt x="1891" y="1310"/>
                  <a:pt x="1891" y="1310"/>
                </a:cubicBezTo>
                <a:cubicBezTo>
                  <a:pt x="1836" y="1084"/>
                  <a:pt x="1836" y="1084"/>
                  <a:pt x="1836" y="1084"/>
                </a:cubicBezTo>
                <a:cubicBezTo>
                  <a:pt x="1847" y="1077"/>
                  <a:pt x="1853" y="1064"/>
                  <a:pt x="1850" y="1051"/>
                </a:cubicBezTo>
                <a:cubicBezTo>
                  <a:pt x="1849" y="1047"/>
                  <a:pt x="1847" y="1043"/>
                  <a:pt x="1845" y="1040"/>
                </a:cubicBezTo>
                <a:cubicBezTo>
                  <a:pt x="1844" y="1038"/>
                  <a:pt x="1842" y="1037"/>
                  <a:pt x="1841" y="1036"/>
                </a:cubicBezTo>
                <a:cubicBezTo>
                  <a:pt x="1840" y="1035"/>
                  <a:pt x="1840" y="1034"/>
                  <a:pt x="1839" y="1034"/>
                </a:cubicBezTo>
                <a:cubicBezTo>
                  <a:pt x="1837" y="1032"/>
                  <a:pt x="1834" y="1031"/>
                  <a:pt x="1831" y="1030"/>
                </a:cubicBezTo>
                <a:cubicBezTo>
                  <a:pt x="1826" y="1028"/>
                  <a:pt x="1820" y="1027"/>
                  <a:pt x="1814" y="1029"/>
                </a:cubicBezTo>
                <a:cubicBezTo>
                  <a:pt x="1798" y="1033"/>
                  <a:pt x="1788" y="1049"/>
                  <a:pt x="1792" y="1065"/>
                </a:cubicBezTo>
                <a:cubicBezTo>
                  <a:pt x="1795" y="1078"/>
                  <a:pt x="1807" y="1087"/>
                  <a:pt x="1820" y="1088"/>
                </a:cubicBezTo>
                <a:cubicBezTo>
                  <a:pt x="1876" y="1314"/>
                  <a:pt x="1876" y="1314"/>
                  <a:pt x="1876" y="1314"/>
                </a:cubicBezTo>
                <a:cubicBezTo>
                  <a:pt x="1876" y="1314"/>
                  <a:pt x="1876" y="1314"/>
                  <a:pt x="1876" y="1314"/>
                </a:cubicBezTo>
                <a:cubicBezTo>
                  <a:pt x="1875" y="1314"/>
                  <a:pt x="1875" y="1314"/>
                  <a:pt x="1875" y="1314"/>
                </a:cubicBezTo>
                <a:cubicBezTo>
                  <a:pt x="1875" y="1314"/>
                  <a:pt x="1874" y="1314"/>
                  <a:pt x="1874" y="1315"/>
                </a:cubicBezTo>
                <a:cubicBezTo>
                  <a:pt x="1874" y="1315"/>
                  <a:pt x="1874" y="1315"/>
                  <a:pt x="1874" y="1315"/>
                </a:cubicBezTo>
                <a:cubicBezTo>
                  <a:pt x="1874" y="1315"/>
                  <a:pt x="1873" y="1315"/>
                  <a:pt x="1873" y="1315"/>
                </a:cubicBezTo>
                <a:cubicBezTo>
                  <a:pt x="1873" y="1316"/>
                  <a:pt x="1872" y="1316"/>
                  <a:pt x="1872" y="1316"/>
                </a:cubicBezTo>
                <a:cubicBezTo>
                  <a:pt x="1872" y="1317"/>
                  <a:pt x="1871" y="1317"/>
                  <a:pt x="1871" y="1317"/>
                </a:cubicBezTo>
                <a:cubicBezTo>
                  <a:pt x="1871" y="1317"/>
                  <a:pt x="1870" y="1318"/>
                  <a:pt x="1870" y="1318"/>
                </a:cubicBezTo>
                <a:cubicBezTo>
                  <a:pt x="1870" y="1318"/>
                  <a:pt x="1870" y="1318"/>
                  <a:pt x="1870" y="1318"/>
                </a:cubicBezTo>
                <a:cubicBezTo>
                  <a:pt x="1870" y="1318"/>
                  <a:pt x="1870" y="1318"/>
                  <a:pt x="1870" y="1318"/>
                </a:cubicBezTo>
                <a:cubicBezTo>
                  <a:pt x="1869" y="1319"/>
                  <a:pt x="1869" y="1319"/>
                  <a:pt x="1869" y="1319"/>
                </a:cubicBezTo>
                <a:cubicBezTo>
                  <a:pt x="1868" y="1320"/>
                  <a:pt x="1868" y="1320"/>
                  <a:pt x="1868" y="1320"/>
                </a:cubicBezTo>
                <a:cubicBezTo>
                  <a:pt x="1867" y="1321"/>
                  <a:pt x="1867" y="1321"/>
                  <a:pt x="1867" y="1321"/>
                </a:cubicBezTo>
                <a:cubicBezTo>
                  <a:pt x="1867" y="1322"/>
                  <a:pt x="1866" y="1322"/>
                  <a:pt x="1866" y="1322"/>
                </a:cubicBezTo>
                <a:cubicBezTo>
                  <a:pt x="1866" y="1322"/>
                  <a:pt x="1866" y="1322"/>
                  <a:pt x="1866" y="1323"/>
                </a:cubicBezTo>
                <a:cubicBezTo>
                  <a:pt x="1866" y="1323"/>
                  <a:pt x="1866" y="1323"/>
                  <a:pt x="1866" y="1323"/>
                </a:cubicBezTo>
                <a:cubicBezTo>
                  <a:pt x="1866" y="1323"/>
                  <a:pt x="1865" y="1323"/>
                  <a:pt x="1865" y="1324"/>
                </a:cubicBezTo>
                <a:cubicBezTo>
                  <a:pt x="1865" y="1324"/>
                  <a:pt x="1865" y="1324"/>
                  <a:pt x="1865" y="1325"/>
                </a:cubicBezTo>
                <a:cubicBezTo>
                  <a:pt x="1864" y="1325"/>
                  <a:pt x="1864" y="1326"/>
                  <a:pt x="1864" y="1326"/>
                </a:cubicBezTo>
                <a:cubicBezTo>
                  <a:pt x="1864" y="1327"/>
                  <a:pt x="1863" y="1327"/>
                  <a:pt x="1863" y="1328"/>
                </a:cubicBezTo>
                <a:cubicBezTo>
                  <a:pt x="1863" y="1328"/>
                  <a:pt x="1863" y="1328"/>
                  <a:pt x="1863" y="1328"/>
                </a:cubicBezTo>
                <a:cubicBezTo>
                  <a:pt x="1863" y="1328"/>
                  <a:pt x="1863" y="1329"/>
                  <a:pt x="1863" y="1329"/>
                </a:cubicBezTo>
                <a:cubicBezTo>
                  <a:pt x="1862" y="1329"/>
                  <a:pt x="1862" y="1330"/>
                  <a:pt x="1862" y="1331"/>
                </a:cubicBezTo>
                <a:cubicBezTo>
                  <a:pt x="1862" y="1331"/>
                  <a:pt x="1862" y="1331"/>
                  <a:pt x="1862" y="1331"/>
                </a:cubicBezTo>
                <a:cubicBezTo>
                  <a:pt x="1862" y="1331"/>
                  <a:pt x="1862" y="1332"/>
                  <a:pt x="1862" y="1332"/>
                </a:cubicBezTo>
                <a:cubicBezTo>
                  <a:pt x="1862" y="1332"/>
                  <a:pt x="1861" y="1333"/>
                  <a:pt x="1861" y="1333"/>
                </a:cubicBezTo>
                <a:cubicBezTo>
                  <a:pt x="1861" y="1333"/>
                  <a:pt x="1861" y="1333"/>
                  <a:pt x="1861" y="1334"/>
                </a:cubicBezTo>
                <a:cubicBezTo>
                  <a:pt x="1861" y="1334"/>
                  <a:pt x="1861" y="1334"/>
                  <a:pt x="1861" y="1334"/>
                </a:cubicBezTo>
                <a:cubicBezTo>
                  <a:pt x="1861" y="1334"/>
                  <a:pt x="1861" y="1334"/>
                  <a:pt x="1861" y="1335"/>
                </a:cubicBezTo>
                <a:cubicBezTo>
                  <a:pt x="1861" y="1335"/>
                  <a:pt x="1861" y="1336"/>
                  <a:pt x="1861" y="1336"/>
                </a:cubicBezTo>
                <a:cubicBezTo>
                  <a:pt x="1861" y="1337"/>
                  <a:pt x="1861" y="1337"/>
                  <a:pt x="1861" y="1338"/>
                </a:cubicBezTo>
                <a:cubicBezTo>
                  <a:pt x="1861" y="1338"/>
                  <a:pt x="1861" y="1338"/>
                  <a:pt x="1861" y="1339"/>
                </a:cubicBezTo>
                <a:cubicBezTo>
                  <a:pt x="1861" y="1339"/>
                  <a:pt x="1861" y="1339"/>
                  <a:pt x="1861" y="1339"/>
                </a:cubicBezTo>
                <a:cubicBezTo>
                  <a:pt x="1861" y="1340"/>
                  <a:pt x="1861" y="1340"/>
                  <a:pt x="1861" y="1340"/>
                </a:cubicBezTo>
                <a:cubicBezTo>
                  <a:pt x="1861" y="1340"/>
                  <a:pt x="1861" y="1340"/>
                  <a:pt x="1861" y="1341"/>
                </a:cubicBezTo>
                <a:cubicBezTo>
                  <a:pt x="1861" y="1341"/>
                  <a:pt x="1861" y="1341"/>
                  <a:pt x="1861" y="1342"/>
                </a:cubicBezTo>
                <a:cubicBezTo>
                  <a:pt x="1861" y="1342"/>
                  <a:pt x="1861" y="1343"/>
                  <a:pt x="1861" y="1344"/>
                </a:cubicBezTo>
                <a:cubicBezTo>
                  <a:pt x="1861" y="1344"/>
                  <a:pt x="1861" y="1344"/>
                  <a:pt x="1861" y="1344"/>
                </a:cubicBezTo>
                <a:cubicBezTo>
                  <a:pt x="1861" y="1345"/>
                  <a:pt x="1861" y="1345"/>
                  <a:pt x="1861" y="1345"/>
                </a:cubicBezTo>
                <a:cubicBezTo>
                  <a:pt x="1861" y="1346"/>
                  <a:pt x="1861" y="1346"/>
                  <a:pt x="1861" y="1346"/>
                </a:cubicBezTo>
                <a:cubicBezTo>
                  <a:pt x="1861" y="1347"/>
                  <a:pt x="1861" y="1347"/>
                  <a:pt x="1861" y="1347"/>
                </a:cubicBezTo>
                <a:cubicBezTo>
                  <a:pt x="1862" y="1347"/>
                  <a:pt x="1862" y="1347"/>
                  <a:pt x="1862" y="1348"/>
                </a:cubicBezTo>
                <a:cubicBezTo>
                  <a:pt x="1862" y="1348"/>
                  <a:pt x="1862" y="1348"/>
                  <a:pt x="1862" y="1349"/>
                </a:cubicBezTo>
                <a:cubicBezTo>
                  <a:pt x="1862" y="1349"/>
                  <a:pt x="1862" y="1349"/>
                  <a:pt x="1862" y="1349"/>
                </a:cubicBezTo>
                <a:cubicBezTo>
                  <a:pt x="1862" y="1350"/>
                  <a:pt x="1862" y="1350"/>
                  <a:pt x="1862" y="1350"/>
                </a:cubicBezTo>
                <a:cubicBezTo>
                  <a:pt x="1863" y="1350"/>
                  <a:pt x="1863" y="1350"/>
                  <a:pt x="1863" y="1351"/>
                </a:cubicBezTo>
                <a:cubicBezTo>
                  <a:pt x="1863" y="1351"/>
                  <a:pt x="1863" y="1351"/>
                  <a:pt x="1863" y="1351"/>
                </a:cubicBezTo>
                <a:cubicBezTo>
                  <a:pt x="1863" y="1352"/>
                  <a:pt x="1863" y="1352"/>
                  <a:pt x="1863" y="1352"/>
                </a:cubicBezTo>
                <a:cubicBezTo>
                  <a:pt x="1863" y="1352"/>
                  <a:pt x="1864" y="1353"/>
                  <a:pt x="1864" y="1353"/>
                </a:cubicBezTo>
                <a:cubicBezTo>
                  <a:pt x="1864" y="1354"/>
                  <a:pt x="1864" y="1354"/>
                  <a:pt x="1864" y="1354"/>
                </a:cubicBezTo>
                <a:cubicBezTo>
                  <a:pt x="1696" y="1515"/>
                  <a:pt x="1696" y="1515"/>
                  <a:pt x="1696" y="1515"/>
                </a:cubicBezTo>
                <a:cubicBezTo>
                  <a:pt x="1696" y="1515"/>
                  <a:pt x="1696" y="1515"/>
                  <a:pt x="1696" y="1515"/>
                </a:cubicBezTo>
                <a:cubicBezTo>
                  <a:pt x="1695" y="1515"/>
                  <a:pt x="1695" y="1514"/>
                  <a:pt x="1694" y="1514"/>
                </a:cubicBezTo>
                <a:cubicBezTo>
                  <a:pt x="1694" y="1514"/>
                  <a:pt x="1694" y="1514"/>
                  <a:pt x="1693" y="1513"/>
                </a:cubicBezTo>
                <a:cubicBezTo>
                  <a:pt x="1693" y="1513"/>
                  <a:pt x="1693" y="1513"/>
                  <a:pt x="1693" y="1513"/>
                </a:cubicBezTo>
                <a:cubicBezTo>
                  <a:pt x="1692" y="1513"/>
                  <a:pt x="1692" y="1513"/>
                  <a:pt x="1692" y="1513"/>
                </a:cubicBezTo>
                <a:cubicBezTo>
                  <a:pt x="1691" y="1513"/>
                  <a:pt x="1691" y="1512"/>
                  <a:pt x="1690" y="1512"/>
                </a:cubicBezTo>
                <a:cubicBezTo>
                  <a:pt x="1690" y="1512"/>
                  <a:pt x="1690" y="1512"/>
                  <a:pt x="1689" y="1512"/>
                </a:cubicBezTo>
                <a:cubicBezTo>
                  <a:pt x="1689" y="1512"/>
                  <a:pt x="1689" y="1512"/>
                  <a:pt x="1689" y="1512"/>
                </a:cubicBezTo>
                <a:cubicBezTo>
                  <a:pt x="1689" y="1512"/>
                  <a:pt x="1688" y="1512"/>
                  <a:pt x="1688" y="1512"/>
                </a:cubicBezTo>
                <a:cubicBezTo>
                  <a:pt x="1687" y="1512"/>
                  <a:pt x="1687" y="1512"/>
                  <a:pt x="1687" y="1511"/>
                </a:cubicBezTo>
                <a:cubicBezTo>
                  <a:pt x="1687" y="1511"/>
                  <a:pt x="1686" y="1511"/>
                  <a:pt x="1686" y="1511"/>
                </a:cubicBezTo>
                <a:cubicBezTo>
                  <a:pt x="1686" y="1511"/>
                  <a:pt x="1685" y="1511"/>
                  <a:pt x="1684" y="1511"/>
                </a:cubicBezTo>
                <a:cubicBezTo>
                  <a:pt x="1684" y="1511"/>
                  <a:pt x="1684" y="1511"/>
                  <a:pt x="1683" y="1511"/>
                </a:cubicBezTo>
                <a:cubicBezTo>
                  <a:pt x="1683" y="1511"/>
                  <a:pt x="1682" y="1511"/>
                  <a:pt x="1682" y="1511"/>
                </a:cubicBezTo>
                <a:cubicBezTo>
                  <a:pt x="1682" y="1511"/>
                  <a:pt x="1682" y="1511"/>
                  <a:pt x="1681" y="1511"/>
                </a:cubicBezTo>
                <a:cubicBezTo>
                  <a:pt x="1681" y="1511"/>
                  <a:pt x="1681" y="1511"/>
                  <a:pt x="1680" y="1511"/>
                </a:cubicBezTo>
                <a:cubicBezTo>
                  <a:pt x="1680" y="1511"/>
                  <a:pt x="1679" y="1511"/>
                  <a:pt x="1679" y="1511"/>
                </a:cubicBezTo>
                <a:cubicBezTo>
                  <a:pt x="1678" y="1511"/>
                  <a:pt x="1678" y="1511"/>
                  <a:pt x="1677" y="1511"/>
                </a:cubicBezTo>
                <a:cubicBezTo>
                  <a:pt x="1677" y="1511"/>
                  <a:pt x="1677" y="1511"/>
                  <a:pt x="1676" y="1511"/>
                </a:cubicBezTo>
                <a:cubicBezTo>
                  <a:pt x="1676" y="1511"/>
                  <a:pt x="1676" y="1511"/>
                  <a:pt x="1676" y="1511"/>
                </a:cubicBezTo>
                <a:cubicBezTo>
                  <a:pt x="1675" y="1511"/>
                  <a:pt x="1675" y="1512"/>
                  <a:pt x="1674" y="1512"/>
                </a:cubicBezTo>
                <a:cubicBezTo>
                  <a:pt x="1674" y="1512"/>
                  <a:pt x="1674" y="1512"/>
                  <a:pt x="1674" y="1512"/>
                </a:cubicBezTo>
                <a:cubicBezTo>
                  <a:pt x="1674" y="1512"/>
                  <a:pt x="1673" y="1512"/>
                  <a:pt x="1673" y="1512"/>
                </a:cubicBezTo>
                <a:cubicBezTo>
                  <a:pt x="1673" y="1512"/>
                  <a:pt x="1672" y="1512"/>
                  <a:pt x="1671" y="1512"/>
                </a:cubicBezTo>
                <a:cubicBezTo>
                  <a:pt x="1671" y="1512"/>
                  <a:pt x="1671" y="1513"/>
                  <a:pt x="1671" y="1513"/>
                </a:cubicBezTo>
                <a:cubicBezTo>
                  <a:pt x="1671" y="1513"/>
                  <a:pt x="1671" y="1513"/>
                  <a:pt x="1671" y="1513"/>
                </a:cubicBezTo>
                <a:cubicBezTo>
                  <a:pt x="1670" y="1513"/>
                  <a:pt x="1670" y="1513"/>
                  <a:pt x="1670" y="1513"/>
                </a:cubicBezTo>
                <a:cubicBezTo>
                  <a:pt x="1670" y="1513"/>
                  <a:pt x="1669" y="1513"/>
                  <a:pt x="1669" y="1513"/>
                </a:cubicBezTo>
                <a:cubicBezTo>
                  <a:pt x="1668" y="1514"/>
                  <a:pt x="1668" y="1514"/>
                  <a:pt x="1667" y="1514"/>
                </a:cubicBezTo>
                <a:cubicBezTo>
                  <a:pt x="1667" y="1514"/>
                  <a:pt x="1667" y="1515"/>
                  <a:pt x="1666" y="1515"/>
                </a:cubicBezTo>
                <a:cubicBezTo>
                  <a:pt x="1666" y="1515"/>
                  <a:pt x="1666" y="1515"/>
                  <a:pt x="1665" y="1515"/>
                </a:cubicBezTo>
                <a:cubicBezTo>
                  <a:pt x="1665" y="1515"/>
                  <a:pt x="1665" y="1516"/>
                  <a:pt x="1665" y="1516"/>
                </a:cubicBezTo>
                <a:cubicBezTo>
                  <a:pt x="1665" y="1516"/>
                  <a:pt x="1665" y="1516"/>
                  <a:pt x="1665" y="1516"/>
                </a:cubicBezTo>
                <a:cubicBezTo>
                  <a:pt x="1664" y="1516"/>
                  <a:pt x="1664" y="1516"/>
                  <a:pt x="1664" y="1516"/>
                </a:cubicBezTo>
                <a:cubicBezTo>
                  <a:pt x="1663" y="1517"/>
                  <a:pt x="1663" y="1517"/>
                  <a:pt x="1663" y="1517"/>
                </a:cubicBezTo>
                <a:cubicBezTo>
                  <a:pt x="1662" y="1518"/>
                  <a:pt x="1662" y="1518"/>
                  <a:pt x="1662" y="1518"/>
                </a:cubicBezTo>
                <a:cubicBezTo>
                  <a:pt x="1661" y="1518"/>
                  <a:pt x="1661" y="1519"/>
                  <a:pt x="1661" y="1519"/>
                </a:cubicBezTo>
                <a:cubicBezTo>
                  <a:pt x="1661" y="1519"/>
                  <a:pt x="1660" y="1519"/>
                  <a:pt x="1660" y="1519"/>
                </a:cubicBezTo>
                <a:cubicBezTo>
                  <a:pt x="1660" y="1519"/>
                  <a:pt x="1660" y="1519"/>
                  <a:pt x="1660" y="1519"/>
                </a:cubicBezTo>
                <a:cubicBezTo>
                  <a:pt x="1660" y="1520"/>
                  <a:pt x="1660" y="1520"/>
                  <a:pt x="1659" y="1520"/>
                </a:cubicBezTo>
                <a:cubicBezTo>
                  <a:pt x="1659" y="1521"/>
                  <a:pt x="1659" y="1521"/>
                  <a:pt x="1658" y="1521"/>
                </a:cubicBezTo>
                <a:cubicBezTo>
                  <a:pt x="1658" y="1522"/>
                  <a:pt x="1658" y="1522"/>
                  <a:pt x="1657" y="1522"/>
                </a:cubicBezTo>
                <a:cubicBezTo>
                  <a:pt x="1657" y="1523"/>
                  <a:pt x="1657" y="1523"/>
                  <a:pt x="1657" y="1523"/>
                </a:cubicBezTo>
                <a:cubicBezTo>
                  <a:pt x="1657" y="1523"/>
                  <a:pt x="1657" y="1523"/>
                  <a:pt x="1657" y="1523"/>
                </a:cubicBezTo>
                <a:cubicBezTo>
                  <a:pt x="1657" y="1523"/>
                  <a:pt x="1657" y="1523"/>
                  <a:pt x="1657" y="1524"/>
                </a:cubicBezTo>
                <a:cubicBezTo>
                  <a:pt x="1657" y="1524"/>
                  <a:pt x="1656" y="1524"/>
                  <a:pt x="1656" y="1524"/>
                </a:cubicBezTo>
                <a:cubicBezTo>
                  <a:pt x="1656" y="1524"/>
                  <a:pt x="1656" y="1525"/>
                  <a:pt x="1656" y="1525"/>
                </a:cubicBezTo>
                <a:cubicBezTo>
                  <a:pt x="1656" y="1525"/>
                  <a:pt x="1656" y="1525"/>
                  <a:pt x="1656" y="1525"/>
                </a:cubicBezTo>
                <a:cubicBezTo>
                  <a:pt x="1432" y="1460"/>
                  <a:pt x="1432" y="1460"/>
                  <a:pt x="1432" y="1460"/>
                </a:cubicBezTo>
                <a:cubicBezTo>
                  <a:pt x="1432" y="1460"/>
                  <a:pt x="1432" y="1460"/>
                  <a:pt x="1432" y="1460"/>
                </a:cubicBezTo>
                <a:cubicBezTo>
                  <a:pt x="1432" y="1460"/>
                  <a:pt x="1432" y="1459"/>
                  <a:pt x="1432" y="1459"/>
                </a:cubicBezTo>
                <a:cubicBezTo>
                  <a:pt x="1432" y="1459"/>
                  <a:pt x="1432" y="1458"/>
                  <a:pt x="1432" y="1458"/>
                </a:cubicBezTo>
                <a:cubicBezTo>
                  <a:pt x="1432" y="1457"/>
                  <a:pt x="1432" y="1457"/>
                  <a:pt x="1432" y="1456"/>
                </a:cubicBezTo>
                <a:cubicBezTo>
                  <a:pt x="1432" y="1456"/>
                  <a:pt x="1432" y="1456"/>
                  <a:pt x="1432" y="1456"/>
                </a:cubicBezTo>
                <a:cubicBezTo>
                  <a:pt x="1432" y="1456"/>
                  <a:pt x="1432" y="1455"/>
                  <a:pt x="1432" y="1455"/>
                </a:cubicBezTo>
                <a:cubicBezTo>
                  <a:pt x="1432" y="1455"/>
                  <a:pt x="1432" y="1455"/>
                  <a:pt x="1432" y="1455"/>
                </a:cubicBezTo>
                <a:cubicBezTo>
                  <a:pt x="1432" y="1454"/>
                  <a:pt x="1431" y="1454"/>
                  <a:pt x="1431" y="1453"/>
                </a:cubicBezTo>
                <a:cubicBezTo>
                  <a:pt x="1431" y="1453"/>
                  <a:pt x="1431" y="1453"/>
                  <a:pt x="1431" y="1453"/>
                </a:cubicBezTo>
                <a:cubicBezTo>
                  <a:pt x="1431" y="1452"/>
                  <a:pt x="1431" y="1452"/>
                  <a:pt x="1431" y="1452"/>
                </a:cubicBezTo>
                <a:cubicBezTo>
                  <a:pt x="1431" y="1451"/>
                  <a:pt x="1431" y="1451"/>
                  <a:pt x="1431" y="1450"/>
                </a:cubicBezTo>
                <a:cubicBezTo>
                  <a:pt x="1430" y="1450"/>
                  <a:pt x="1430" y="1450"/>
                  <a:pt x="1430" y="1449"/>
                </a:cubicBezTo>
                <a:cubicBezTo>
                  <a:pt x="1430" y="1449"/>
                  <a:pt x="1430" y="1449"/>
                  <a:pt x="1430" y="1449"/>
                </a:cubicBezTo>
                <a:cubicBezTo>
                  <a:pt x="1430" y="1449"/>
                  <a:pt x="1430" y="1448"/>
                  <a:pt x="1430" y="1448"/>
                </a:cubicBezTo>
                <a:cubicBezTo>
                  <a:pt x="1430" y="1448"/>
                  <a:pt x="1430" y="1448"/>
                  <a:pt x="1430" y="1448"/>
                </a:cubicBezTo>
                <a:cubicBezTo>
                  <a:pt x="1429" y="1447"/>
                  <a:pt x="1429" y="1447"/>
                  <a:pt x="1429" y="1446"/>
                </a:cubicBezTo>
                <a:cubicBezTo>
                  <a:pt x="1429" y="1446"/>
                  <a:pt x="1428" y="1445"/>
                  <a:pt x="1428" y="1445"/>
                </a:cubicBezTo>
                <a:cubicBezTo>
                  <a:pt x="1428" y="1445"/>
                  <a:pt x="1428" y="1444"/>
                  <a:pt x="1428" y="1444"/>
                </a:cubicBezTo>
                <a:cubicBezTo>
                  <a:pt x="1428" y="1444"/>
                  <a:pt x="1428" y="1444"/>
                  <a:pt x="1427" y="1444"/>
                </a:cubicBezTo>
                <a:cubicBezTo>
                  <a:pt x="1427" y="1444"/>
                  <a:pt x="1427" y="1444"/>
                  <a:pt x="1427" y="1444"/>
                </a:cubicBezTo>
                <a:cubicBezTo>
                  <a:pt x="1427" y="1443"/>
                  <a:pt x="1427" y="1443"/>
                  <a:pt x="1427" y="1443"/>
                </a:cubicBezTo>
                <a:cubicBezTo>
                  <a:pt x="1426" y="1442"/>
                  <a:pt x="1426" y="1442"/>
                  <a:pt x="1426" y="1441"/>
                </a:cubicBezTo>
                <a:cubicBezTo>
                  <a:pt x="1425" y="1441"/>
                  <a:pt x="1425" y="1441"/>
                  <a:pt x="1425" y="1440"/>
                </a:cubicBezTo>
                <a:cubicBezTo>
                  <a:pt x="1425" y="1440"/>
                  <a:pt x="1424" y="1440"/>
                  <a:pt x="1424" y="1439"/>
                </a:cubicBezTo>
                <a:cubicBezTo>
                  <a:pt x="1424" y="1439"/>
                  <a:pt x="1424" y="1439"/>
                  <a:pt x="1424" y="1439"/>
                </a:cubicBezTo>
                <a:cubicBezTo>
                  <a:pt x="1424" y="1439"/>
                  <a:pt x="1424" y="1439"/>
                  <a:pt x="1424" y="1439"/>
                </a:cubicBezTo>
                <a:cubicBezTo>
                  <a:pt x="1424" y="1439"/>
                  <a:pt x="1423" y="1439"/>
                  <a:pt x="1423" y="1439"/>
                </a:cubicBezTo>
                <a:cubicBezTo>
                  <a:pt x="1423" y="1438"/>
                  <a:pt x="1423" y="1438"/>
                  <a:pt x="1423" y="1438"/>
                </a:cubicBezTo>
                <a:cubicBezTo>
                  <a:pt x="1422" y="1438"/>
                  <a:pt x="1422" y="1438"/>
                  <a:pt x="1422" y="1437"/>
                </a:cubicBezTo>
                <a:cubicBezTo>
                  <a:pt x="1421" y="1437"/>
                  <a:pt x="1421" y="1437"/>
                  <a:pt x="1421" y="1436"/>
                </a:cubicBezTo>
                <a:cubicBezTo>
                  <a:pt x="1420" y="1436"/>
                  <a:pt x="1420" y="1436"/>
                  <a:pt x="1420" y="1436"/>
                </a:cubicBezTo>
                <a:cubicBezTo>
                  <a:pt x="1420" y="1436"/>
                  <a:pt x="1420" y="1436"/>
                  <a:pt x="1419" y="1435"/>
                </a:cubicBezTo>
                <a:cubicBezTo>
                  <a:pt x="1419" y="1435"/>
                  <a:pt x="1419" y="1435"/>
                  <a:pt x="1419" y="1435"/>
                </a:cubicBezTo>
                <a:cubicBezTo>
                  <a:pt x="1419" y="1435"/>
                  <a:pt x="1418" y="1435"/>
                  <a:pt x="1418" y="1435"/>
                </a:cubicBezTo>
                <a:cubicBezTo>
                  <a:pt x="1418" y="1434"/>
                  <a:pt x="1417" y="1434"/>
                  <a:pt x="1417" y="1434"/>
                </a:cubicBezTo>
                <a:cubicBezTo>
                  <a:pt x="1417" y="1434"/>
                  <a:pt x="1416" y="1433"/>
                  <a:pt x="1416" y="1433"/>
                </a:cubicBezTo>
                <a:cubicBezTo>
                  <a:pt x="1415" y="1433"/>
                  <a:pt x="1415" y="1433"/>
                  <a:pt x="1414" y="1433"/>
                </a:cubicBezTo>
                <a:cubicBezTo>
                  <a:pt x="1414" y="1433"/>
                  <a:pt x="1414" y="1432"/>
                  <a:pt x="1414" y="1432"/>
                </a:cubicBezTo>
                <a:cubicBezTo>
                  <a:pt x="1414" y="1432"/>
                  <a:pt x="1413" y="1432"/>
                  <a:pt x="1413" y="1432"/>
                </a:cubicBezTo>
                <a:cubicBezTo>
                  <a:pt x="1413" y="1432"/>
                  <a:pt x="1412" y="1432"/>
                  <a:pt x="1411" y="1432"/>
                </a:cubicBezTo>
                <a:cubicBezTo>
                  <a:pt x="1411" y="1431"/>
                  <a:pt x="1411" y="1431"/>
                  <a:pt x="1411" y="1431"/>
                </a:cubicBezTo>
                <a:cubicBezTo>
                  <a:pt x="1411" y="1431"/>
                  <a:pt x="1410" y="1431"/>
                  <a:pt x="1410" y="1431"/>
                </a:cubicBezTo>
                <a:cubicBezTo>
                  <a:pt x="1410" y="1431"/>
                  <a:pt x="1409" y="1431"/>
                  <a:pt x="1409" y="1431"/>
                </a:cubicBezTo>
                <a:cubicBezTo>
                  <a:pt x="1409" y="1431"/>
                  <a:pt x="1409" y="1431"/>
                  <a:pt x="1408" y="1431"/>
                </a:cubicBezTo>
                <a:cubicBezTo>
                  <a:pt x="1408" y="1431"/>
                  <a:pt x="1408" y="1431"/>
                  <a:pt x="1407" y="1430"/>
                </a:cubicBezTo>
                <a:cubicBezTo>
                  <a:pt x="1407" y="1430"/>
                  <a:pt x="1406" y="1430"/>
                  <a:pt x="1406" y="1430"/>
                </a:cubicBezTo>
                <a:cubicBezTo>
                  <a:pt x="1405" y="1430"/>
                  <a:pt x="1405" y="1430"/>
                  <a:pt x="1404" y="1430"/>
                </a:cubicBezTo>
                <a:cubicBezTo>
                  <a:pt x="1404" y="1430"/>
                  <a:pt x="1404" y="1430"/>
                  <a:pt x="1403" y="1430"/>
                </a:cubicBezTo>
                <a:cubicBezTo>
                  <a:pt x="1403" y="1430"/>
                  <a:pt x="1403" y="1430"/>
                  <a:pt x="1403" y="1430"/>
                </a:cubicBezTo>
                <a:cubicBezTo>
                  <a:pt x="1347" y="1204"/>
                  <a:pt x="1347" y="1204"/>
                  <a:pt x="1347" y="1204"/>
                </a:cubicBezTo>
                <a:cubicBezTo>
                  <a:pt x="1348" y="1204"/>
                  <a:pt x="1348" y="1204"/>
                  <a:pt x="1348" y="1204"/>
                </a:cubicBezTo>
                <a:cubicBezTo>
                  <a:pt x="1348" y="1204"/>
                  <a:pt x="1349" y="1203"/>
                  <a:pt x="1349" y="1203"/>
                </a:cubicBezTo>
                <a:cubicBezTo>
                  <a:pt x="1349" y="1203"/>
                  <a:pt x="1350" y="1203"/>
                  <a:pt x="1350" y="1202"/>
                </a:cubicBezTo>
                <a:cubicBezTo>
                  <a:pt x="1351" y="1202"/>
                  <a:pt x="1351" y="1202"/>
                  <a:pt x="1351" y="1201"/>
                </a:cubicBezTo>
                <a:cubicBezTo>
                  <a:pt x="1352" y="1201"/>
                  <a:pt x="1352" y="1201"/>
                  <a:pt x="1352" y="1201"/>
                </a:cubicBezTo>
                <a:cubicBezTo>
                  <a:pt x="1353" y="1200"/>
                  <a:pt x="1353" y="1200"/>
                  <a:pt x="1354" y="1200"/>
                </a:cubicBezTo>
                <a:cubicBezTo>
                  <a:pt x="1354" y="1199"/>
                  <a:pt x="1354" y="1199"/>
                  <a:pt x="1355" y="1199"/>
                </a:cubicBezTo>
                <a:cubicBezTo>
                  <a:pt x="1355" y="1198"/>
                  <a:pt x="1355" y="1198"/>
                  <a:pt x="1355" y="1198"/>
                </a:cubicBezTo>
                <a:cubicBezTo>
                  <a:pt x="1356" y="1197"/>
                  <a:pt x="1356" y="1197"/>
                  <a:pt x="1357" y="1196"/>
                </a:cubicBezTo>
                <a:cubicBezTo>
                  <a:pt x="1357" y="1196"/>
                  <a:pt x="1357" y="1196"/>
                  <a:pt x="1357" y="1195"/>
                </a:cubicBezTo>
                <a:cubicBezTo>
                  <a:pt x="1358" y="1195"/>
                  <a:pt x="1358" y="1194"/>
                  <a:pt x="1358" y="1194"/>
                </a:cubicBezTo>
                <a:cubicBezTo>
                  <a:pt x="1358" y="1194"/>
                  <a:pt x="1359" y="1193"/>
                  <a:pt x="1359" y="1193"/>
                </a:cubicBezTo>
                <a:cubicBezTo>
                  <a:pt x="1359" y="1192"/>
                  <a:pt x="1359" y="1192"/>
                  <a:pt x="1360" y="1191"/>
                </a:cubicBezTo>
                <a:cubicBezTo>
                  <a:pt x="1360" y="1191"/>
                  <a:pt x="1360" y="1191"/>
                  <a:pt x="1360" y="1190"/>
                </a:cubicBezTo>
                <a:cubicBezTo>
                  <a:pt x="1360" y="1190"/>
                  <a:pt x="1361" y="1189"/>
                  <a:pt x="1361" y="1189"/>
                </a:cubicBezTo>
                <a:cubicBezTo>
                  <a:pt x="1361" y="1188"/>
                  <a:pt x="1361" y="1188"/>
                  <a:pt x="1361" y="1187"/>
                </a:cubicBezTo>
                <a:cubicBezTo>
                  <a:pt x="1361" y="1187"/>
                  <a:pt x="1362" y="1187"/>
                  <a:pt x="1362" y="1186"/>
                </a:cubicBezTo>
                <a:cubicBezTo>
                  <a:pt x="1362" y="1186"/>
                  <a:pt x="1362" y="1186"/>
                  <a:pt x="1362" y="1186"/>
                </a:cubicBezTo>
                <a:cubicBezTo>
                  <a:pt x="1362" y="1185"/>
                  <a:pt x="1362" y="1185"/>
                  <a:pt x="1362" y="1184"/>
                </a:cubicBezTo>
                <a:cubicBezTo>
                  <a:pt x="1362" y="1184"/>
                  <a:pt x="1362" y="1184"/>
                  <a:pt x="1362" y="1183"/>
                </a:cubicBezTo>
                <a:cubicBezTo>
                  <a:pt x="1362" y="1183"/>
                  <a:pt x="1362" y="1182"/>
                  <a:pt x="1363" y="1181"/>
                </a:cubicBezTo>
                <a:cubicBezTo>
                  <a:pt x="1363" y="1181"/>
                  <a:pt x="1363" y="1181"/>
                  <a:pt x="1363" y="1180"/>
                </a:cubicBezTo>
                <a:cubicBezTo>
                  <a:pt x="1363" y="1180"/>
                  <a:pt x="1363" y="1179"/>
                  <a:pt x="1363" y="1179"/>
                </a:cubicBezTo>
                <a:cubicBezTo>
                  <a:pt x="1363" y="1178"/>
                  <a:pt x="1363" y="1178"/>
                  <a:pt x="1363" y="1177"/>
                </a:cubicBezTo>
                <a:cubicBezTo>
                  <a:pt x="1363" y="1177"/>
                  <a:pt x="1363" y="1176"/>
                  <a:pt x="1363" y="1176"/>
                </a:cubicBezTo>
                <a:cubicBezTo>
                  <a:pt x="1363" y="1175"/>
                  <a:pt x="1363" y="1175"/>
                  <a:pt x="1362" y="1174"/>
                </a:cubicBezTo>
                <a:cubicBezTo>
                  <a:pt x="1362" y="1174"/>
                  <a:pt x="1362" y="1174"/>
                  <a:pt x="1362" y="1173"/>
                </a:cubicBezTo>
                <a:cubicBezTo>
                  <a:pt x="1362" y="1173"/>
                  <a:pt x="1362" y="1172"/>
                  <a:pt x="1362" y="1172"/>
                </a:cubicBezTo>
                <a:cubicBezTo>
                  <a:pt x="1362" y="1172"/>
                  <a:pt x="1362" y="1171"/>
                  <a:pt x="1362" y="1171"/>
                </a:cubicBezTo>
                <a:cubicBezTo>
                  <a:pt x="1362" y="1171"/>
                  <a:pt x="1362" y="1171"/>
                  <a:pt x="1362" y="1171"/>
                </a:cubicBezTo>
                <a:cubicBezTo>
                  <a:pt x="1362" y="1171"/>
                  <a:pt x="1362" y="1170"/>
                  <a:pt x="1362" y="1170"/>
                </a:cubicBezTo>
                <a:cubicBezTo>
                  <a:pt x="1361" y="1170"/>
                  <a:pt x="1361" y="1169"/>
                  <a:pt x="1361" y="1168"/>
                </a:cubicBezTo>
                <a:cubicBezTo>
                  <a:pt x="1361" y="1168"/>
                  <a:pt x="1361" y="1168"/>
                  <a:pt x="1361" y="1167"/>
                </a:cubicBezTo>
                <a:cubicBezTo>
                  <a:pt x="1361" y="1167"/>
                  <a:pt x="1360" y="1167"/>
                  <a:pt x="1360" y="1166"/>
                </a:cubicBezTo>
                <a:cubicBezTo>
                  <a:pt x="1360" y="1166"/>
                  <a:pt x="1360" y="1166"/>
                  <a:pt x="1360" y="1166"/>
                </a:cubicBezTo>
                <a:cubicBezTo>
                  <a:pt x="1360" y="1165"/>
                  <a:pt x="1360" y="1165"/>
                  <a:pt x="1359" y="1164"/>
                </a:cubicBezTo>
                <a:cubicBezTo>
                  <a:pt x="1359" y="1164"/>
                  <a:pt x="1359" y="1164"/>
                  <a:pt x="1359" y="1164"/>
                </a:cubicBezTo>
                <a:cubicBezTo>
                  <a:pt x="1359" y="1164"/>
                  <a:pt x="1359" y="1163"/>
                  <a:pt x="1359" y="1163"/>
                </a:cubicBezTo>
                <a:cubicBezTo>
                  <a:pt x="1359" y="1163"/>
                  <a:pt x="1358" y="1162"/>
                  <a:pt x="1358" y="1162"/>
                </a:cubicBezTo>
                <a:cubicBezTo>
                  <a:pt x="1358" y="1161"/>
                  <a:pt x="1357" y="1161"/>
                  <a:pt x="1357" y="1161"/>
                </a:cubicBezTo>
                <a:cubicBezTo>
                  <a:pt x="1357" y="1160"/>
                  <a:pt x="1357" y="1160"/>
                  <a:pt x="1356" y="1160"/>
                </a:cubicBezTo>
                <a:cubicBezTo>
                  <a:pt x="1356" y="1159"/>
                  <a:pt x="1356" y="1159"/>
                  <a:pt x="1355" y="1159"/>
                </a:cubicBezTo>
                <a:cubicBezTo>
                  <a:pt x="1355" y="1158"/>
                  <a:pt x="1355" y="1158"/>
                  <a:pt x="1354" y="1157"/>
                </a:cubicBezTo>
                <a:cubicBezTo>
                  <a:pt x="1354" y="1157"/>
                  <a:pt x="1354" y="1157"/>
                  <a:pt x="1354" y="1157"/>
                </a:cubicBezTo>
                <a:cubicBezTo>
                  <a:pt x="1354" y="1157"/>
                  <a:pt x="1354" y="1157"/>
                  <a:pt x="1353" y="1156"/>
                </a:cubicBezTo>
                <a:cubicBezTo>
                  <a:pt x="1353" y="1156"/>
                  <a:pt x="1353" y="1156"/>
                  <a:pt x="1352" y="1156"/>
                </a:cubicBezTo>
                <a:cubicBezTo>
                  <a:pt x="1352" y="1155"/>
                  <a:pt x="1352" y="1155"/>
                  <a:pt x="1351" y="1154"/>
                </a:cubicBezTo>
                <a:cubicBezTo>
                  <a:pt x="1351" y="1154"/>
                  <a:pt x="1350" y="1154"/>
                  <a:pt x="1350" y="1154"/>
                </a:cubicBezTo>
                <a:cubicBezTo>
                  <a:pt x="1350" y="1153"/>
                  <a:pt x="1349" y="1153"/>
                  <a:pt x="1349" y="1153"/>
                </a:cubicBezTo>
                <a:cubicBezTo>
                  <a:pt x="1348" y="1153"/>
                  <a:pt x="1348" y="1152"/>
                  <a:pt x="1348" y="1152"/>
                </a:cubicBezTo>
                <a:cubicBezTo>
                  <a:pt x="1347" y="1152"/>
                  <a:pt x="1347" y="1152"/>
                  <a:pt x="1346" y="1151"/>
                </a:cubicBezTo>
                <a:cubicBezTo>
                  <a:pt x="1346" y="1151"/>
                  <a:pt x="1345" y="1151"/>
                  <a:pt x="1345" y="1151"/>
                </a:cubicBezTo>
                <a:cubicBezTo>
                  <a:pt x="1345" y="1151"/>
                  <a:pt x="1344" y="1150"/>
                  <a:pt x="1344" y="1150"/>
                </a:cubicBezTo>
                <a:cubicBezTo>
                  <a:pt x="1343" y="1150"/>
                  <a:pt x="1343" y="1150"/>
                  <a:pt x="1342" y="1150"/>
                </a:cubicBezTo>
                <a:cubicBezTo>
                  <a:pt x="1342" y="1150"/>
                  <a:pt x="1341" y="1149"/>
                  <a:pt x="1341" y="1149"/>
                </a:cubicBezTo>
                <a:cubicBezTo>
                  <a:pt x="1341" y="1149"/>
                  <a:pt x="1341" y="1149"/>
                  <a:pt x="1341" y="1149"/>
                </a:cubicBezTo>
                <a:cubicBezTo>
                  <a:pt x="1340" y="1149"/>
                  <a:pt x="1340" y="1149"/>
                  <a:pt x="1339" y="1149"/>
                </a:cubicBezTo>
                <a:cubicBezTo>
                  <a:pt x="1339" y="1149"/>
                  <a:pt x="1338" y="1149"/>
                  <a:pt x="1338" y="1149"/>
                </a:cubicBezTo>
                <a:cubicBezTo>
                  <a:pt x="1337" y="1149"/>
                  <a:pt x="1337" y="1149"/>
                  <a:pt x="1336" y="1148"/>
                </a:cubicBezTo>
                <a:cubicBezTo>
                  <a:pt x="1336" y="1148"/>
                  <a:pt x="1335" y="1148"/>
                  <a:pt x="1335" y="1148"/>
                </a:cubicBezTo>
                <a:cubicBezTo>
                  <a:pt x="1334" y="1148"/>
                  <a:pt x="1334" y="1148"/>
                  <a:pt x="1333" y="1148"/>
                </a:cubicBezTo>
                <a:cubicBezTo>
                  <a:pt x="1333" y="1148"/>
                  <a:pt x="1332" y="1148"/>
                  <a:pt x="1332" y="1148"/>
                </a:cubicBezTo>
                <a:cubicBezTo>
                  <a:pt x="1332" y="1148"/>
                  <a:pt x="1331" y="1148"/>
                  <a:pt x="1331" y="1148"/>
                </a:cubicBezTo>
                <a:cubicBezTo>
                  <a:pt x="1330" y="1148"/>
                  <a:pt x="1330" y="1148"/>
                  <a:pt x="1329" y="1148"/>
                </a:cubicBezTo>
                <a:cubicBezTo>
                  <a:pt x="1329" y="1149"/>
                  <a:pt x="1328" y="1149"/>
                  <a:pt x="1328" y="1149"/>
                </a:cubicBezTo>
                <a:cubicBezTo>
                  <a:pt x="1327" y="1149"/>
                  <a:pt x="1327" y="1149"/>
                  <a:pt x="1326" y="1149"/>
                </a:cubicBezTo>
                <a:cubicBezTo>
                  <a:pt x="1326" y="1149"/>
                  <a:pt x="1326" y="1149"/>
                  <a:pt x="1326" y="1149"/>
                </a:cubicBezTo>
                <a:cubicBezTo>
                  <a:pt x="1325" y="1149"/>
                  <a:pt x="1325" y="1149"/>
                  <a:pt x="1325" y="1149"/>
                </a:cubicBezTo>
                <a:cubicBezTo>
                  <a:pt x="1324" y="1150"/>
                  <a:pt x="1324" y="1150"/>
                  <a:pt x="1323" y="1150"/>
                </a:cubicBezTo>
                <a:cubicBezTo>
                  <a:pt x="1323" y="1150"/>
                  <a:pt x="1322" y="1150"/>
                  <a:pt x="1322" y="1150"/>
                </a:cubicBezTo>
                <a:cubicBezTo>
                  <a:pt x="1321" y="1151"/>
                  <a:pt x="1321" y="1151"/>
                  <a:pt x="1321" y="1151"/>
                </a:cubicBezTo>
                <a:cubicBezTo>
                  <a:pt x="1320" y="1151"/>
                  <a:pt x="1320" y="1151"/>
                  <a:pt x="1319" y="1152"/>
                </a:cubicBezTo>
                <a:cubicBezTo>
                  <a:pt x="1319" y="1152"/>
                  <a:pt x="1318" y="1152"/>
                  <a:pt x="1318" y="1152"/>
                </a:cubicBezTo>
                <a:cubicBezTo>
                  <a:pt x="1318" y="1152"/>
                  <a:pt x="1317" y="1153"/>
                  <a:pt x="1317" y="1153"/>
                </a:cubicBezTo>
                <a:cubicBezTo>
                  <a:pt x="1316" y="1153"/>
                  <a:pt x="1316" y="1154"/>
                  <a:pt x="1316" y="1154"/>
                </a:cubicBezTo>
                <a:cubicBezTo>
                  <a:pt x="1315" y="1154"/>
                  <a:pt x="1315" y="1154"/>
                  <a:pt x="1314" y="1155"/>
                </a:cubicBezTo>
                <a:cubicBezTo>
                  <a:pt x="1314" y="1155"/>
                  <a:pt x="1314" y="1155"/>
                  <a:pt x="1313" y="1156"/>
                </a:cubicBezTo>
                <a:cubicBezTo>
                  <a:pt x="1313" y="1156"/>
                  <a:pt x="1313" y="1156"/>
                  <a:pt x="1312" y="1157"/>
                </a:cubicBezTo>
                <a:cubicBezTo>
                  <a:pt x="1312" y="1157"/>
                  <a:pt x="1312" y="1157"/>
                  <a:pt x="1311" y="1158"/>
                </a:cubicBezTo>
                <a:cubicBezTo>
                  <a:pt x="1311" y="1158"/>
                  <a:pt x="1311" y="1158"/>
                  <a:pt x="1310" y="1159"/>
                </a:cubicBezTo>
                <a:cubicBezTo>
                  <a:pt x="1310" y="1159"/>
                  <a:pt x="1310" y="1159"/>
                  <a:pt x="1309" y="1160"/>
                </a:cubicBezTo>
                <a:cubicBezTo>
                  <a:pt x="1309" y="1160"/>
                  <a:pt x="1309" y="1161"/>
                  <a:pt x="1309" y="1161"/>
                </a:cubicBezTo>
                <a:cubicBezTo>
                  <a:pt x="1308" y="1161"/>
                  <a:pt x="1308" y="1162"/>
                  <a:pt x="1308" y="1162"/>
                </a:cubicBezTo>
                <a:cubicBezTo>
                  <a:pt x="1308" y="1162"/>
                  <a:pt x="1307" y="1162"/>
                  <a:pt x="1307" y="1162"/>
                </a:cubicBezTo>
                <a:cubicBezTo>
                  <a:pt x="1084" y="1098"/>
                  <a:pt x="1084" y="1098"/>
                  <a:pt x="1084" y="1098"/>
                </a:cubicBezTo>
                <a:cubicBezTo>
                  <a:pt x="1084" y="1097"/>
                  <a:pt x="1084" y="1097"/>
                  <a:pt x="1084" y="1096"/>
                </a:cubicBezTo>
                <a:cubicBezTo>
                  <a:pt x="1084" y="1096"/>
                  <a:pt x="1084" y="1096"/>
                  <a:pt x="1084" y="1095"/>
                </a:cubicBezTo>
                <a:cubicBezTo>
                  <a:pt x="1084" y="1095"/>
                  <a:pt x="1084" y="1094"/>
                  <a:pt x="1084" y="1093"/>
                </a:cubicBezTo>
                <a:cubicBezTo>
                  <a:pt x="1084" y="1093"/>
                  <a:pt x="1084" y="1093"/>
                  <a:pt x="1084" y="1092"/>
                </a:cubicBezTo>
                <a:cubicBezTo>
                  <a:pt x="1083" y="1092"/>
                  <a:pt x="1083" y="1091"/>
                  <a:pt x="1083" y="1091"/>
                </a:cubicBezTo>
                <a:cubicBezTo>
                  <a:pt x="1083" y="1090"/>
                  <a:pt x="1083" y="1090"/>
                  <a:pt x="1083" y="1090"/>
                </a:cubicBezTo>
                <a:cubicBezTo>
                  <a:pt x="1083" y="1090"/>
                  <a:pt x="1083" y="1090"/>
                  <a:pt x="1083" y="1089"/>
                </a:cubicBezTo>
                <a:cubicBezTo>
                  <a:pt x="1083" y="1089"/>
                  <a:pt x="1083" y="1089"/>
                  <a:pt x="1083" y="1088"/>
                </a:cubicBezTo>
                <a:cubicBezTo>
                  <a:pt x="1083" y="1088"/>
                  <a:pt x="1082" y="1088"/>
                  <a:pt x="1082" y="1088"/>
                </a:cubicBezTo>
                <a:cubicBezTo>
                  <a:pt x="1082" y="1087"/>
                  <a:pt x="1082" y="1087"/>
                  <a:pt x="1082" y="1086"/>
                </a:cubicBezTo>
                <a:cubicBezTo>
                  <a:pt x="1082" y="1086"/>
                  <a:pt x="1082" y="1085"/>
                  <a:pt x="1081" y="1085"/>
                </a:cubicBezTo>
                <a:cubicBezTo>
                  <a:pt x="1081" y="1085"/>
                  <a:pt x="1081" y="1084"/>
                  <a:pt x="1081" y="1084"/>
                </a:cubicBezTo>
                <a:cubicBezTo>
                  <a:pt x="1080" y="1083"/>
                  <a:pt x="1080" y="1083"/>
                  <a:pt x="1080" y="1083"/>
                </a:cubicBezTo>
                <a:cubicBezTo>
                  <a:pt x="1080" y="1083"/>
                  <a:pt x="1080" y="1083"/>
                  <a:pt x="1080" y="1083"/>
                </a:cubicBezTo>
                <a:cubicBezTo>
                  <a:pt x="1080" y="1082"/>
                  <a:pt x="1079" y="1082"/>
                  <a:pt x="1079" y="1081"/>
                </a:cubicBezTo>
                <a:cubicBezTo>
                  <a:pt x="1079" y="1081"/>
                  <a:pt x="1079" y="1080"/>
                  <a:pt x="1078" y="1080"/>
                </a:cubicBezTo>
                <a:cubicBezTo>
                  <a:pt x="1078" y="1080"/>
                  <a:pt x="1078" y="1079"/>
                  <a:pt x="1077" y="1079"/>
                </a:cubicBezTo>
                <a:cubicBezTo>
                  <a:pt x="1077" y="1078"/>
                  <a:pt x="1077" y="1078"/>
                  <a:pt x="1077" y="1078"/>
                </a:cubicBezTo>
                <a:cubicBezTo>
                  <a:pt x="1076" y="1077"/>
                  <a:pt x="1076" y="1077"/>
                  <a:pt x="1076" y="1077"/>
                </a:cubicBezTo>
                <a:cubicBezTo>
                  <a:pt x="1075" y="1076"/>
                  <a:pt x="1075" y="1076"/>
                  <a:pt x="1075" y="1076"/>
                </a:cubicBezTo>
                <a:cubicBezTo>
                  <a:pt x="1074" y="1075"/>
                  <a:pt x="1074" y="1075"/>
                  <a:pt x="1074" y="1075"/>
                </a:cubicBezTo>
                <a:cubicBezTo>
                  <a:pt x="1073" y="1074"/>
                  <a:pt x="1073" y="1074"/>
                  <a:pt x="1072" y="1074"/>
                </a:cubicBezTo>
                <a:cubicBezTo>
                  <a:pt x="1072" y="1073"/>
                  <a:pt x="1072" y="1073"/>
                  <a:pt x="1071" y="1073"/>
                </a:cubicBezTo>
                <a:cubicBezTo>
                  <a:pt x="1071" y="1073"/>
                  <a:pt x="1070" y="1072"/>
                  <a:pt x="1070" y="1072"/>
                </a:cubicBezTo>
                <a:cubicBezTo>
                  <a:pt x="1070" y="1072"/>
                  <a:pt x="1069" y="1072"/>
                  <a:pt x="1069" y="1071"/>
                </a:cubicBezTo>
                <a:cubicBezTo>
                  <a:pt x="1068" y="1071"/>
                  <a:pt x="1068" y="1071"/>
                  <a:pt x="1067" y="1071"/>
                </a:cubicBezTo>
                <a:cubicBezTo>
                  <a:pt x="1067" y="1070"/>
                  <a:pt x="1067" y="1070"/>
                  <a:pt x="1066" y="1070"/>
                </a:cubicBezTo>
                <a:cubicBezTo>
                  <a:pt x="1066" y="1070"/>
                  <a:pt x="1065" y="1070"/>
                  <a:pt x="1065" y="1069"/>
                </a:cubicBezTo>
                <a:cubicBezTo>
                  <a:pt x="1064" y="1069"/>
                  <a:pt x="1064" y="1069"/>
                  <a:pt x="1063" y="1069"/>
                </a:cubicBezTo>
                <a:cubicBezTo>
                  <a:pt x="1063" y="1069"/>
                  <a:pt x="1063" y="1069"/>
                  <a:pt x="1062" y="1069"/>
                </a:cubicBezTo>
                <a:cubicBezTo>
                  <a:pt x="1062" y="1069"/>
                  <a:pt x="1062" y="1069"/>
                  <a:pt x="1062" y="1069"/>
                </a:cubicBezTo>
                <a:cubicBezTo>
                  <a:pt x="1062" y="1068"/>
                  <a:pt x="1061" y="1068"/>
                  <a:pt x="1060" y="1068"/>
                </a:cubicBezTo>
                <a:cubicBezTo>
                  <a:pt x="1060" y="1068"/>
                  <a:pt x="1060" y="1068"/>
                  <a:pt x="1059" y="1068"/>
                </a:cubicBezTo>
                <a:cubicBezTo>
                  <a:pt x="1059" y="1068"/>
                  <a:pt x="1058" y="1068"/>
                  <a:pt x="1057" y="1068"/>
                </a:cubicBezTo>
                <a:cubicBezTo>
                  <a:pt x="1057" y="1068"/>
                  <a:pt x="1057" y="1068"/>
                  <a:pt x="1056" y="1068"/>
                </a:cubicBezTo>
                <a:cubicBezTo>
                  <a:pt x="1056" y="1068"/>
                  <a:pt x="1055" y="1068"/>
                  <a:pt x="1055" y="1067"/>
                </a:cubicBezTo>
                <a:cubicBezTo>
                  <a:pt x="999" y="842"/>
                  <a:pt x="999" y="842"/>
                  <a:pt x="999" y="842"/>
                </a:cubicBezTo>
                <a:cubicBezTo>
                  <a:pt x="999" y="842"/>
                  <a:pt x="999" y="841"/>
                  <a:pt x="1000" y="841"/>
                </a:cubicBezTo>
                <a:cubicBezTo>
                  <a:pt x="1000" y="841"/>
                  <a:pt x="1000" y="841"/>
                  <a:pt x="1000" y="841"/>
                </a:cubicBezTo>
                <a:cubicBezTo>
                  <a:pt x="1001" y="841"/>
                  <a:pt x="1001" y="841"/>
                  <a:pt x="1001" y="841"/>
                </a:cubicBezTo>
                <a:cubicBezTo>
                  <a:pt x="1001" y="841"/>
                  <a:pt x="1001" y="841"/>
                  <a:pt x="1001" y="841"/>
                </a:cubicBezTo>
                <a:cubicBezTo>
                  <a:pt x="1001" y="840"/>
                  <a:pt x="1002" y="840"/>
                  <a:pt x="1002" y="840"/>
                </a:cubicBezTo>
                <a:cubicBezTo>
                  <a:pt x="1002" y="840"/>
                  <a:pt x="1003" y="839"/>
                  <a:pt x="1003" y="839"/>
                </a:cubicBezTo>
                <a:cubicBezTo>
                  <a:pt x="1004" y="839"/>
                  <a:pt x="1004" y="838"/>
                  <a:pt x="1004" y="838"/>
                </a:cubicBezTo>
                <a:cubicBezTo>
                  <a:pt x="1005" y="838"/>
                  <a:pt x="1005" y="837"/>
                  <a:pt x="1005" y="837"/>
                </a:cubicBezTo>
                <a:cubicBezTo>
                  <a:pt x="1005" y="837"/>
                  <a:pt x="1005" y="837"/>
                  <a:pt x="1005" y="837"/>
                </a:cubicBezTo>
                <a:cubicBezTo>
                  <a:pt x="1005" y="837"/>
                  <a:pt x="1005" y="837"/>
                  <a:pt x="1006" y="837"/>
                </a:cubicBezTo>
                <a:cubicBezTo>
                  <a:pt x="1006" y="837"/>
                  <a:pt x="1006" y="836"/>
                  <a:pt x="1006" y="836"/>
                </a:cubicBezTo>
                <a:cubicBezTo>
                  <a:pt x="1007" y="836"/>
                  <a:pt x="1007" y="835"/>
                  <a:pt x="1007" y="835"/>
                </a:cubicBezTo>
                <a:cubicBezTo>
                  <a:pt x="1008" y="835"/>
                  <a:pt x="1008" y="834"/>
                  <a:pt x="1008" y="834"/>
                </a:cubicBezTo>
                <a:cubicBezTo>
                  <a:pt x="1009" y="833"/>
                  <a:pt x="1009" y="833"/>
                  <a:pt x="1009" y="833"/>
                </a:cubicBezTo>
                <a:cubicBezTo>
                  <a:pt x="1009" y="833"/>
                  <a:pt x="1009" y="833"/>
                  <a:pt x="1009" y="833"/>
                </a:cubicBezTo>
                <a:cubicBezTo>
                  <a:pt x="1009" y="833"/>
                  <a:pt x="1009" y="832"/>
                  <a:pt x="1009" y="832"/>
                </a:cubicBezTo>
                <a:cubicBezTo>
                  <a:pt x="1010" y="832"/>
                  <a:pt x="1010" y="832"/>
                  <a:pt x="1010" y="831"/>
                </a:cubicBezTo>
                <a:cubicBezTo>
                  <a:pt x="1010" y="831"/>
                  <a:pt x="1010" y="831"/>
                  <a:pt x="1011" y="830"/>
                </a:cubicBezTo>
                <a:cubicBezTo>
                  <a:pt x="1011" y="830"/>
                  <a:pt x="1011" y="829"/>
                  <a:pt x="1011" y="829"/>
                </a:cubicBezTo>
                <a:cubicBezTo>
                  <a:pt x="1012" y="828"/>
                  <a:pt x="1012" y="828"/>
                  <a:pt x="1012" y="828"/>
                </a:cubicBezTo>
                <a:cubicBezTo>
                  <a:pt x="1012" y="827"/>
                  <a:pt x="1012" y="827"/>
                  <a:pt x="1012" y="827"/>
                </a:cubicBezTo>
                <a:cubicBezTo>
                  <a:pt x="1012" y="827"/>
                  <a:pt x="1012" y="827"/>
                  <a:pt x="1013" y="826"/>
                </a:cubicBezTo>
                <a:cubicBezTo>
                  <a:pt x="1013" y="826"/>
                  <a:pt x="1013" y="825"/>
                  <a:pt x="1013" y="825"/>
                </a:cubicBezTo>
                <a:cubicBezTo>
                  <a:pt x="1013" y="824"/>
                  <a:pt x="1013" y="824"/>
                  <a:pt x="1013" y="824"/>
                </a:cubicBezTo>
                <a:cubicBezTo>
                  <a:pt x="1013" y="824"/>
                  <a:pt x="1013" y="824"/>
                  <a:pt x="1013" y="824"/>
                </a:cubicBezTo>
                <a:cubicBezTo>
                  <a:pt x="1014" y="823"/>
                  <a:pt x="1014" y="823"/>
                  <a:pt x="1014" y="822"/>
                </a:cubicBezTo>
                <a:cubicBezTo>
                  <a:pt x="1014" y="822"/>
                  <a:pt x="1014" y="822"/>
                  <a:pt x="1014" y="822"/>
                </a:cubicBezTo>
                <a:cubicBezTo>
                  <a:pt x="1014" y="821"/>
                  <a:pt x="1014" y="821"/>
                  <a:pt x="1014" y="821"/>
                </a:cubicBezTo>
                <a:cubicBezTo>
                  <a:pt x="1014" y="820"/>
                  <a:pt x="1014" y="819"/>
                  <a:pt x="1014" y="819"/>
                </a:cubicBezTo>
                <a:cubicBezTo>
                  <a:pt x="1014" y="818"/>
                  <a:pt x="1014" y="818"/>
                  <a:pt x="1014" y="818"/>
                </a:cubicBezTo>
                <a:cubicBezTo>
                  <a:pt x="1015" y="817"/>
                  <a:pt x="1015" y="817"/>
                  <a:pt x="1015" y="816"/>
                </a:cubicBezTo>
                <a:cubicBezTo>
                  <a:pt x="1015" y="816"/>
                  <a:pt x="1015" y="816"/>
                  <a:pt x="1015" y="816"/>
                </a:cubicBezTo>
                <a:cubicBezTo>
                  <a:pt x="1015" y="815"/>
                  <a:pt x="1015" y="815"/>
                  <a:pt x="1015" y="815"/>
                </a:cubicBezTo>
                <a:cubicBezTo>
                  <a:pt x="1015" y="814"/>
                  <a:pt x="1014" y="814"/>
                  <a:pt x="1014" y="813"/>
                </a:cubicBezTo>
                <a:cubicBezTo>
                  <a:pt x="1014" y="813"/>
                  <a:pt x="1014" y="812"/>
                  <a:pt x="1014" y="812"/>
                </a:cubicBezTo>
                <a:cubicBezTo>
                  <a:pt x="1014" y="811"/>
                  <a:pt x="1014" y="811"/>
                  <a:pt x="1014" y="811"/>
                </a:cubicBezTo>
                <a:cubicBezTo>
                  <a:pt x="1014" y="811"/>
                  <a:pt x="1014" y="810"/>
                  <a:pt x="1014" y="810"/>
                </a:cubicBezTo>
                <a:cubicBezTo>
                  <a:pt x="1014" y="810"/>
                  <a:pt x="1014" y="809"/>
                  <a:pt x="1014" y="809"/>
                </a:cubicBezTo>
                <a:cubicBezTo>
                  <a:pt x="1014" y="809"/>
                  <a:pt x="1014" y="808"/>
                  <a:pt x="1014" y="808"/>
                </a:cubicBezTo>
                <a:cubicBezTo>
                  <a:pt x="1014" y="808"/>
                  <a:pt x="1014" y="808"/>
                  <a:pt x="1013" y="808"/>
                </a:cubicBezTo>
                <a:cubicBezTo>
                  <a:pt x="1013" y="807"/>
                  <a:pt x="1013" y="806"/>
                  <a:pt x="1013" y="806"/>
                </a:cubicBezTo>
                <a:cubicBezTo>
                  <a:pt x="1013" y="806"/>
                  <a:pt x="1013" y="805"/>
                  <a:pt x="1013" y="805"/>
                </a:cubicBezTo>
                <a:cubicBezTo>
                  <a:pt x="1013" y="805"/>
                  <a:pt x="1012" y="805"/>
                  <a:pt x="1012" y="804"/>
                </a:cubicBezTo>
                <a:cubicBezTo>
                  <a:pt x="1012" y="804"/>
                  <a:pt x="1012" y="804"/>
                  <a:pt x="1012" y="803"/>
                </a:cubicBezTo>
                <a:cubicBezTo>
                  <a:pt x="1012" y="803"/>
                  <a:pt x="1011" y="802"/>
                  <a:pt x="1011" y="802"/>
                </a:cubicBezTo>
                <a:cubicBezTo>
                  <a:pt x="1011" y="802"/>
                  <a:pt x="1011" y="801"/>
                  <a:pt x="1011" y="801"/>
                </a:cubicBezTo>
                <a:cubicBezTo>
                  <a:pt x="1179" y="640"/>
                  <a:pt x="1179" y="640"/>
                  <a:pt x="1179" y="640"/>
                </a:cubicBezTo>
                <a:cubicBezTo>
                  <a:pt x="1179" y="640"/>
                  <a:pt x="1179" y="640"/>
                  <a:pt x="1179" y="640"/>
                </a:cubicBezTo>
                <a:cubicBezTo>
                  <a:pt x="1180" y="641"/>
                  <a:pt x="1180" y="641"/>
                  <a:pt x="1181" y="641"/>
                </a:cubicBezTo>
                <a:cubicBezTo>
                  <a:pt x="1181" y="641"/>
                  <a:pt x="1181" y="642"/>
                  <a:pt x="1182" y="642"/>
                </a:cubicBezTo>
                <a:close/>
                <a:moveTo>
                  <a:pt x="651" y="479"/>
                </a:moveTo>
                <a:cubicBezTo>
                  <a:pt x="651" y="479"/>
                  <a:pt x="652" y="479"/>
                  <a:pt x="652" y="478"/>
                </a:cubicBezTo>
                <a:cubicBezTo>
                  <a:pt x="652" y="478"/>
                  <a:pt x="653" y="478"/>
                  <a:pt x="653" y="478"/>
                </a:cubicBezTo>
                <a:cubicBezTo>
                  <a:pt x="654" y="477"/>
                  <a:pt x="656" y="476"/>
                  <a:pt x="657" y="475"/>
                </a:cubicBezTo>
                <a:cubicBezTo>
                  <a:pt x="657" y="475"/>
                  <a:pt x="657" y="475"/>
                  <a:pt x="657" y="474"/>
                </a:cubicBezTo>
                <a:cubicBezTo>
                  <a:pt x="657" y="474"/>
                  <a:pt x="657" y="474"/>
                  <a:pt x="657" y="474"/>
                </a:cubicBezTo>
                <a:cubicBezTo>
                  <a:pt x="659" y="473"/>
                  <a:pt x="660" y="472"/>
                  <a:pt x="661" y="470"/>
                </a:cubicBezTo>
                <a:cubicBezTo>
                  <a:pt x="661" y="470"/>
                  <a:pt x="661" y="470"/>
                  <a:pt x="661" y="469"/>
                </a:cubicBezTo>
                <a:cubicBezTo>
                  <a:pt x="662" y="468"/>
                  <a:pt x="663" y="467"/>
                  <a:pt x="664" y="465"/>
                </a:cubicBezTo>
                <a:cubicBezTo>
                  <a:pt x="664" y="465"/>
                  <a:pt x="664" y="465"/>
                  <a:pt x="664" y="464"/>
                </a:cubicBezTo>
                <a:cubicBezTo>
                  <a:pt x="665" y="463"/>
                  <a:pt x="665" y="462"/>
                  <a:pt x="665" y="460"/>
                </a:cubicBezTo>
                <a:cubicBezTo>
                  <a:pt x="665" y="460"/>
                  <a:pt x="666" y="460"/>
                  <a:pt x="666" y="460"/>
                </a:cubicBezTo>
                <a:cubicBezTo>
                  <a:pt x="666" y="459"/>
                  <a:pt x="666" y="459"/>
                  <a:pt x="666" y="459"/>
                </a:cubicBezTo>
                <a:cubicBezTo>
                  <a:pt x="666" y="458"/>
                  <a:pt x="666" y="458"/>
                  <a:pt x="666" y="458"/>
                </a:cubicBezTo>
                <a:cubicBezTo>
                  <a:pt x="666" y="456"/>
                  <a:pt x="666" y="455"/>
                  <a:pt x="666" y="454"/>
                </a:cubicBezTo>
                <a:cubicBezTo>
                  <a:pt x="666" y="454"/>
                  <a:pt x="666" y="453"/>
                  <a:pt x="666" y="453"/>
                </a:cubicBezTo>
                <a:cubicBezTo>
                  <a:pt x="666" y="453"/>
                  <a:pt x="666" y="452"/>
                  <a:pt x="666" y="452"/>
                </a:cubicBezTo>
                <a:cubicBezTo>
                  <a:pt x="666" y="451"/>
                  <a:pt x="666" y="449"/>
                  <a:pt x="666" y="448"/>
                </a:cubicBezTo>
                <a:cubicBezTo>
                  <a:pt x="666" y="448"/>
                  <a:pt x="666" y="448"/>
                  <a:pt x="666" y="447"/>
                </a:cubicBezTo>
                <a:cubicBezTo>
                  <a:pt x="666" y="447"/>
                  <a:pt x="666" y="446"/>
                  <a:pt x="665" y="446"/>
                </a:cubicBezTo>
                <a:cubicBezTo>
                  <a:pt x="665" y="445"/>
                  <a:pt x="665" y="444"/>
                  <a:pt x="664" y="442"/>
                </a:cubicBezTo>
                <a:cubicBezTo>
                  <a:pt x="664" y="442"/>
                  <a:pt x="664" y="442"/>
                  <a:pt x="664" y="442"/>
                </a:cubicBezTo>
                <a:cubicBezTo>
                  <a:pt x="664" y="441"/>
                  <a:pt x="663" y="440"/>
                  <a:pt x="663" y="439"/>
                </a:cubicBezTo>
                <a:cubicBezTo>
                  <a:pt x="831" y="278"/>
                  <a:pt x="831" y="278"/>
                  <a:pt x="831" y="278"/>
                </a:cubicBezTo>
                <a:cubicBezTo>
                  <a:pt x="831" y="278"/>
                  <a:pt x="831" y="278"/>
                  <a:pt x="831" y="278"/>
                </a:cubicBezTo>
                <a:cubicBezTo>
                  <a:pt x="831" y="278"/>
                  <a:pt x="832" y="278"/>
                  <a:pt x="832" y="279"/>
                </a:cubicBezTo>
                <a:cubicBezTo>
                  <a:pt x="833" y="279"/>
                  <a:pt x="833" y="279"/>
                  <a:pt x="834" y="279"/>
                </a:cubicBezTo>
                <a:cubicBezTo>
                  <a:pt x="834" y="279"/>
                  <a:pt x="834" y="279"/>
                  <a:pt x="834" y="279"/>
                </a:cubicBezTo>
                <a:cubicBezTo>
                  <a:pt x="835" y="280"/>
                  <a:pt x="835" y="280"/>
                  <a:pt x="835" y="280"/>
                </a:cubicBezTo>
                <a:cubicBezTo>
                  <a:pt x="836" y="280"/>
                  <a:pt x="836" y="280"/>
                  <a:pt x="837" y="280"/>
                </a:cubicBezTo>
                <a:cubicBezTo>
                  <a:pt x="837" y="280"/>
                  <a:pt x="837" y="281"/>
                  <a:pt x="838" y="281"/>
                </a:cubicBezTo>
                <a:cubicBezTo>
                  <a:pt x="838" y="281"/>
                  <a:pt x="838" y="281"/>
                  <a:pt x="838" y="281"/>
                </a:cubicBezTo>
                <a:cubicBezTo>
                  <a:pt x="838" y="281"/>
                  <a:pt x="839" y="281"/>
                  <a:pt x="839" y="281"/>
                </a:cubicBezTo>
                <a:cubicBezTo>
                  <a:pt x="839" y="281"/>
                  <a:pt x="840" y="281"/>
                  <a:pt x="840" y="281"/>
                </a:cubicBezTo>
                <a:cubicBezTo>
                  <a:pt x="840" y="281"/>
                  <a:pt x="840" y="281"/>
                  <a:pt x="841" y="281"/>
                </a:cubicBezTo>
                <a:cubicBezTo>
                  <a:pt x="841" y="281"/>
                  <a:pt x="842" y="281"/>
                  <a:pt x="843" y="282"/>
                </a:cubicBezTo>
                <a:cubicBezTo>
                  <a:pt x="843" y="282"/>
                  <a:pt x="843" y="282"/>
                  <a:pt x="844" y="282"/>
                </a:cubicBezTo>
                <a:cubicBezTo>
                  <a:pt x="844" y="282"/>
                  <a:pt x="845" y="282"/>
                  <a:pt x="845" y="282"/>
                </a:cubicBezTo>
                <a:cubicBezTo>
                  <a:pt x="845" y="282"/>
                  <a:pt x="845" y="282"/>
                  <a:pt x="845" y="282"/>
                </a:cubicBezTo>
                <a:cubicBezTo>
                  <a:pt x="846" y="282"/>
                  <a:pt x="846" y="282"/>
                  <a:pt x="847" y="282"/>
                </a:cubicBezTo>
                <a:cubicBezTo>
                  <a:pt x="847" y="282"/>
                  <a:pt x="848" y="282"/>
                  <a:pt x="848" y="282"/>
                </a:cubicBezTo>
                <a:cubicBezTo>
                  <a:pt x="849" y="282"/>
                  <a:pt x="849" y="282"/>
                  <a:pt x="850" y="281"/>
                </a:cubicBezTo>
                <a:cubicBezTo>
                  <a:pt x="850" y="281"/>
                  <a:pt x="850" y="281"/>
                  <a:pt x="851" y="281"/>
                </a:cubicBezTo>
                <a:cubicBezTo>
                  <a:pt x="851" y="281"/>
                  <a:pt x="851" y="281"/>
                  <a:pt x="851" y="281"/>
                </a:cubicBezTo>
                <a:cubicBezTo>
                  <a:pt x="852" y="281"/>
                  <a:pt x="852" y="281"/>
                  <a:pt x="853" y="281"/>
                </a:cubicBezTo>
                <a:cubicBezTo>
                  <a:pt x="853" y="281"/>
                  <a:pt x="853" y="281"/>
                  <a:pt x="853" y="281"/>
                </a:cubicBezTo>
                <a:cubicBezTo>
                  <a:pt x="853" y="281"/>
                  <a:pt x="854" y="281"/>
                  <a:pt x="854" y="281"/>
                </a:cubicBezTo>
                <a:cubicBezTo>
                  <a:pt x="854" y="280"/>
                  <a:pt x="855" y="280"/>
                  <a:pt x="855" y="280"/>
                </a:cubicBezTo>
                <a:cubicBezTo>
                  <a:pt x="856" y="280"/>
                  <a:pt x="856" y="280"/>
                  <a:pt x="856" y="280"/>
                </a:cubicBezTo>
                <a:cubicBezTo>
                  <a:pt x="856" y="280"/>
                  <a:pt x="857" y="280"/>
                  <a:pt x="857" y="280"/>
                </a:cubicBezTo>
                <a:cubicBezTo>
                  <a:pt x="857" y="279"/>
                  <a:pt x="858" y="279"/>
                  <a:pt x="858" y="279"/>
                </a:cubicBezTo>
                <a:cubicBezTo>
                  <a:pt x="859" y="279"/>
                  <a:pt x="859" y="279"/>
                  <a:pt x="860" y="278"/>
                </a:cubicBezTo>
                <a:cubicBezTo>
                  <a:pt x="860" y="278"/>
                  <a:pt x="860" y="278"/>
                  <a:pt x="861" y="278"/>
                </a:cubicBezTo>
                <a:cubicBezTo>
                  <a:pt x="861" y="278"/>
                  <a:pt x="861" y="277"/>
                  <a:pt x="862" y="277"/>
                </a:cubicBezTo>
                <a:cubicBezTo>
                  <a:pt x="862" y="277"/>
                  <a:pt x="862" y="277"/>
                  <a:pt x="862" y="277"/>
                </a:cubicBezTo>
                <a:cubicBezTo>
                  <a:pt x="862" y="277"/>
                  <a:pt x="862" y="277"/>
                  <a:pt x="862" y="277"/>
                </a:cubicBezTo>
                <a:cubicBezTo>
                  <a:pt x="862" y="277"/>
                  <a:pt x="863" y="276"/>
                  <a:pt x="863" y="276"/>
                </a:cubicBezTo>
                <a:cubicBezTo>
                  <a:pt x="864" y="276"/>
                  <a:pt x="864" y="276"/>
                  <a:pt x="864" y="275"/>
                </a:cubicBezTo>
                <a:cubicBezTo>
                  <a:pt x="865" y="275"/>
                  <a:pt x="865" y="275"/>
                  <a:pt x="865" y="274"/>
                </a:cubicBezTo>
                <a:cubicBezTo>
                  <a:pt x="866" y="274"/>
                  <a:pt x="866" y="274"/>
                  <a:pt x="866" y="274"/>
                </a:cubicBezTo>
                <a:cubicBezTo>
                  <a:pt x="866" y="274"/>
                  <a:pt x="866" y="273"/>
                  <a:pt x="867" y="273"/>
                </a:cubicBezTo>
                <a:cubicBezTo>
                  <a:pt x="867" y="273"/>
                  <a:pt x="867" y="273"/>
                  <a:pt x="867" y="273"/>
                </a:cubicBezTo>
                <a:cubicBezTo>
                  <a:pt x="867" y="273"/>
                  <a:pt x="867" y="273"/>
                  <a:pt x="868" y="272"/>
                </a:cubicBezTo>
                <a:cubicBezTo>
                  <a:pt x="868" y="272"/>
                  <a:pt x="868" y="272"/>
                  <a:pt x="868" y="271"/>
                </a:cubicBezTo>
                <a:cubicBezTo>
                  <a:pt x="869" y="271"/>
                  <a:pt x="869" y="271"/>
                  <a:pt x="869" y="270"/>
                </a:cubicBezTo>
                <a:cubicBezTo>
                  <a:pt x="870" y="270"/>
                  <a:pt x="870" y="269"/>
                  <a:pt x="870" y="269"/>
                </a:cubicBezTo>
                <a:cubicBezTo>
                  <a:pt x="870" y="269"/>
                  <a:pt x="870" y="269"/>
                  <a:pt x="870" y="269"/>
                </a:cubicBezTo>
                <a:cubicBezTo>
                  <a:pt x="870" y="269"/>
                  <a:pt x="870" y="269"/>
                  <a:pt x="871" y="269"/>
                </a:cubicBezTo>
                <a:cubicBezTo>
                  <a:pt x="871" y="268"/>
                  <a:pt x="871" y="268"/>
                  <a:pt x="871" y="268"/>
                </a:cubicBezTo>
                <a:cubicBezTo>
                  <a:pt x="871" y="268"/>
                  <a:pt x="871" y="268"/>
                  <a:pt x="871" y="268"/>
                </a:cubicBezTo>
                <a:cubicBezTo>
                  <a:pt x="1095" y="332"/>
                  <a:pt x="1095" y="332"/>
                  <a:pt x="1095" y="332"/>
                </a:cubicBezTo>
                <a:cubicBezTo>
                  <a:pt x="1095" y="332"/>
                  <a:pt x="1095" y="332"/>
                  <a:pt x="1095" y="332"/>
                </a:cubicBezTo>
                <a:cubicBezTo>
                  <a:pt x="1095" y="333"/>
                  <a:pt x="1095" y="333"/>
                  <a:pt x="1095" y="334"/>
                </a:cubicBezTo>
                <a:cubicBezTo>
                  <a:pt x="1095" y="334"/>
                  <a:pt x="1095" y="334"/>
                  <a:pt x="1095" y="335"/>
                </a:cubicBezTo>
                <a:cubicBezTo>
                  <a:pt x="1095" y="335"/>
                  <a:pt x="1095" y="336"/>
                  <a:pt x="1095" y="337"/>
                </a:cubicBezTo>
                <a:cubicBezTo>
                  <a:pt x="1095" y="337"/>
                  <a:pt x="1095" y="337"/>
                  <a:pt x="1095" y="337"/>
                </a:cubicBezTo>
                <a:cubicBezTo>
                  <a:pt x="1095" y="338"/>
                  <a:pt x="1095" y="338"/>
                  <a:pt x="1095" y="338"/>
                </a:cubicBezTo>
                <a:cubicBezTo>
                  <a:pt x="1095" y="339"/>
                  <a:pt x="1095" y="339"/>
                  <a:pt x="1096" y="339"/>
                </a:cubicBezTo>
                <a:cubicBezTo>
                  <a:pt x="1096" y="340"/>
                  <a:pt x="1096" y="340"/>
                  <a:pt x="1096" y="340"/>
                </a:cubicBezTo>
                <a:cubicBezTo>
                  <a:pt x="1096" y="340"/>
                  <a:pt x="1096" y="340"/>
                  <a:pt x="1096" y="341"/>
                </a:cubicBezTo>
                <a:cubicBezTo>
                  <a:pt x="1096" y="341"/>
                  <a:pt x="1096" y="342"/>
                  <a:pt x="1096" y="342"/>
                </a:cubicBezTo>
                <a:cubicBezTo>
                  <a:pt x="1096" y="343"/>
                  <a:pt x="1097" y="343"/>
                  <a:pt x="1097" y="343"/>
                </a:cubicBezTo>
                <a:cubicBezTo>
                  <a:pt x="1097" y="343"/>
                  <a:pt x="1097" y="344"/>
                  <a:pt x="1097" y="344"/>
                </a:cubicBezTo>
                <a:cubicBezTo>
                  <a:pt x="1097" y="344"/>
                  <a:pt x="1097" y="345"/>
                  <a:pt x="1097" y="345"/>
                </a:cubicBezTo>
                <a:cubicBezTo>
                  <a:pt x="1098" y="345"/>
                  <a:pt x="1098" y="346"/>
                  <a:pt x="1098" y="346"/>
                </a:cubicBezTo>
                <a:cubicBezTo>
                  <a:pt x="1098" y="347"/>
                  <a:pt x="1098" y="347"/>
                  <a:pt x="1099" y="347"/>
                </a:cubicBezTo>
                <a:cubicBezTo>
                  <a:pt x="1099" y="348"/>
                  <a:pt x="1099" y="348"/>
                  <a:pt x="1099" y="348"/>
                </a:cubicBezTo>
                <a:cubicBezTo>
                  <a:pt x="1099" y="349"/>
                  <a:pt x="1099" y="349"/>
                  <a:pt x="1099" y="349"/>
                </a:cubicBezTo>
                <a:cubicBezTo>
                  <a:pt x="1100" y="349"/>
                  <a:pt x="1100" y="349"/>
                  <a:pt x="1100" y="349"/>
                </a:cubicBezTo>
                <a:cubicBezTo>
                  <a:pt x="1100" y="349"/>
                  <a:pt x="1100" y="350"/>
                  <a:pt x="1100" y="350"/>
                </a:cubicBezTo>
                <a:cubicBezTo>
                  <a:pt x="1101" y="350"/>
                  <a:pt x="1101" y="351"/>
                  <a:pt x="1101" y="351"/>
                </a:cubicBezTo>
                <a:cubicBezTo>
                  <a:pt x="1102" y="352"/>
                  <a:pt x="1102" y="352"/>
                  <a:pt x="1102" y="352"/>
                </a:cubicBezTo>
                <a:cubicBezTo>
                  <a:pt x="1102" y="353"/>
                  <a:pt x="1103" y="353"/>
                  <a:pt x="1103" y="353"/>
                </a:cubicBezTo>
                <a:cubicBezTo>
                  <a:pt x="1103" y="353"/>
                  <a:pt x="1103" y="353"/>
                  <a:pt x="1103" y="353"/>
                </a:cubicBezTo>
                <a:cubicBezTo>
                  <a:pt x="1103" y="353"/>
                  <a:pt x="1103" y="353"/>
                  <a:pt x="1103" y="353"/>
                </a:cubicBezTo>
                <a:cubicBezTo>
                  <a:pt x="1104" y="354"/>
                  <a:pt x="1104" y="354"/>
                  <a:pt x="1104" y="354"/>
                </a:cubicBezTo>
                <a:cubicBezTo>
                  <a:pt x="1104" y="355"/>
                  <a:pt x="1105" y="355"/>
                  <a:pt x="1105" y="355"/>
                </a:cubicBezTo>
                <a:cubicBezTo>
                  <a:pt x="1106" y="356"/>
                  <a:pt x="1106" y="356"/>
                  <a:pt x="1106" y="356"/>
                </a:cubicBezTo>
                <a:cubicBezTo>
                  <a:pt x="1107" y="357"/>
                  <a:pt x="1107" y="357"/>
                  <a:pt x="1107" y="357"/>
                </a:cubicBezTo>
                <a:cubicBezTo>
                  <a:pt x="1107" y="357"/>
                  <a:pt x="1107" y="357"/>
                  <a:pt x="1107" y="357"/>
                </a:cubicBezTo>
                <a:cubicBezTo>
                  <a:pt x="1108" y="357"/>
                  <a:pt x="1108" y="357"/>
                  <a:pt x="1108" y="357"/>
                </a:cubicBezTo>
                <a:cubicBezTo>
                  <a:pt x="1108" y="358"/>
                  <a:pt x="1108" y="358"/>
                  <a:pt x="1109" y="358"/>
                </a:cubicBezTo>
                <a:cubicBezTo>
                  <a:pt x="1109" y="358"/>
                  <a:pt x="1109" y="358"/>
                  <a:pt x="1110" y="359"/>
                </a:cubicBezTo>
                <a:cubicBezTo>
                  <a:pt x="1110" y="359"/>
                  <a:pt x="1111" y="359"/>
                  <a:pt x="1111" y="359"/>
                </a:cubicBezTo>
                <a:cubicBezTo>
                  <a:pt x="1112" y="360"/>
                  <a:pt x="1112" y="360"/>
                  <a:pt x="1112" y="360"/>
                </a:cubicBezTo>
                <a:cubicBezTo>
                  <a:pt x="1113" y="360"/>
                  <a:pt x="1113" y="360"/>
                  <a:pt x="1113" y="360"/>
                </a:cubicBezTo>
                <a:cubicBezTo>
                  <a:pt x="1113" y="360"/>
                  <a:pt x="1114" y="360"/>
                  <a:pt x="1114" y="361"/>
                </a:cubicBezTo>
                <a:cubicBezTo>
                  <a:pt x="1114" y="361"/>
                  <a:pt x="1115" y="361"/>
                  <a:pt x="1115" y="361"/>
                </a:cubicBezTo>
                <a:cubicBezTo>
                  <a:pt x="1116" y="361"/>
                  <a:pt x="1116" y="361"/>
                  <a:pt x="1116" y="361"/>
                </a:cubicBezTo>
                <a:cubicBezTo>
                  <a:pt x="1116" y="361"/>
                  <a:pt x="1117" y="361"/>
                  <a:pt x="1117" y="361"/>
                </a:cubicBezTo>
                <a:cubicBezTo>
                  <a:pt x="1117" y="362"/>
                  <a:pt x="1118" y="362"/>
                  <a:pt x="1118" y="362"/>
                </a:cubicBezTo>
                <a:cubicBezTo>
                  <a:pt x="1118" y="362"/>
                  <a:pt x="1118" y="362"/>
                  <a:pt x="1119" y="362"/>
                </a:cubicBezTo>
                <a:cubicBezTo>
                  <a:pt x="1119" y="362"/>
                  <a:pt x="1119" y="362"/>
                  <a:pt x="1120" y="362"/>
                </a:cubicBezTo>
                <a:cubicBezTo>
                  <a:pt x="1120" y="362"/>
                  <a:pt x="1121" y="362"/>
                  <a:pt x="1121" y="362"/>
                </a:cubicBezTo>
                <a:cubicBezTo>
                  <a:pt x="1122" y="362"/>
                  <a:pt x="1122" y="362"/>
                  <a:pt x="1123" y="362"/>
                </a:cubicBezTo>
                <a:cubicBezTo>
                  <a:pt x="1123" y="362"/>
                  <a:pt x="1123" y="362"/>
                  <a:pt x="1124" y="363"/>
                </a:cubicBezTo>
                <a:cubicBezTo>
                  <a:pt x="1124" y="363"/>
                  <a:pt x="1124" y="363"/>
                  <a:pt x="1124" y="363"/>
                </a:cubicBezTo>
                <a:cubicBezTo>
                  <a:pt x="1179" y="588"/>
                  <a:pt x="1179" y="588"/>
                  <a:pt x="1179" y="588"/>
                </a:cubicBezTo>
                <a:cubicBezTo>
                  <a:pt x="1179" y="588"/>
                  <a:pt x="1179" y="589"/>
                  <a:pt x="1179" y="589"/>
                </a:cubicBezTo>
                <a:cubicBezTo>
                  <a:pt x="1179" y="589"/>
                  <a:pt x="1179" y="589"/>
                  <a:pt x="1178" y="589"/>
                </a:cubicBezTo>
                <a:cubicBezTo>
                  <a:pt x="1178" y="589"/>
                  <a:pt x="1178" y="589"/>
                  <a:pt x="1178" y="589"/>
                </a:cubicBezTo>
                <a:cubicBezTo>
                  <a:pt x="1178" y="589"/>
                  <a:pt x="1178" y="589"/>
                  <a:pt x="1178" y="589"/>
                </a:cubicBezTo>
                <a:cubicBezTo>
                  <a:pt x="1177" y="590"/>
                  <a:pt x="1177" y="590"/>
                  <a:pt x="1177" y="590"/>
                </a:cubicBezTo>
                <a:cubicBezTo>
                  <a:pt x="1176" y="590"/>
                  <a:pt x="1176" y="591"/>
                  <a:pt x="1175" y="591"/>
                </a:cubicBezTo>
                <a:cubicBezTo>
                  <a:pt x="1175" y="591"/>
                  <a:pt x="1175" y="592"/>
                  <a:pt x="1174" y="592"/>
                </a:cubicBezTo>
                <a:cubicBezTo>
                  <a:pt x="1174" y="592"/>
                  <a:pt x="1174" y="593"/>
                  <a:pt x="1173" y="593"/>
                </a:cubicBezTo>
                <a:cubicBezTo>
                  <a:pt x="1173" y="593"/>
                  <a:pt x="1173" y="593"/>
                  <a:pt x="1173" y="593"/>
                </a:cubicBezTo>
                <a:cubicBezTo>
                  <a:pt x="1173" y="593"/>
                  <a:pt x="1173" y="593"/>
                  <a:pt x="1173" y="593"/>
                </a:cubicBezTo>
                <a:cubicBezTo>
                  <a:pt x="1173" y="593"/>
                  <a:pt x="1173" y="594"/>
                  <a:pt x="1172" y="594"/>
                </a:cubicBezTo>
                <a:cubicBezTo>
                  <a:pt x="1172" y="594"/>
                  <a:pt x="1172" y="595"/>
                  <a:pt x="1171" y="595"/>
                </a:cubicBezTo>
                <a:cubicBezTo>
                  <a:pt x="1171" y="595"/>
                  <a:pt x="1171" y="596"/>
                  <a:pt x="1170" y="596"/>
                </a:cubicBezTo>
                <a:cubicBezTo>
                  <a:pt x="1170" y="597"/>
                  <a:pt x="1170" y="597"/>
                  <a:pt x="1170" y="597"/>
                </a:cubicBezTo>
                <a:cubicBezTo>
                  <a:pt x="1170" y="597"/>
                  <a:pt x="1170" y="597"/>
                  <a:pt x="1170" y="597"/>
                </a:cubicBezTo>
                <a:cubicBezTo>
                  <a:pt x="1170" y="597"/>
                  <a:pt x="1169" y="598"/>
                  <a:pt x="1169" y="598"/>
                </a:cubicBezTo>
                <a:cubicBezTo>
                  <a:pt x="1169" y="598"/>
                  <a:pt x="1169" y="598"/>
                  <a:pt x="1169" y="599"/>
                </a:cubicBezTo>
                <a:cubicBezTo>
                  <a:pt x="1169" y="599"/>
                  <a:pt x="1168" y="599"/>
                  <a:pt x="1168" y="600"/>
                </a:cubicBezTo>
                <a:cubicBezTo>
                  <a:pt x="1168" y="600"/>
                  <a:pt x="1168" y="601"/>
                  <a:pt x="1167" y="601"/>
                </a:cubicBezTo>
                <a:cubicBezTo>
                  <a:pt x="1167" y="601"/>
                  <a:pt x="1167" y="601"/>
                  <a:pt x="1167" y="602"/>
                </a:cubicBezTo>
                <a:cubicBezTo>
                  <a:pt x="1167" y="602"/>
                  <a:pt x="1167" y="602"/>
                  <a:pt x="1167" y="602"/>
                </a:cubicBezTo>
                <a:cubicBezTo>
                  <a:pt x="1167" y="603"/>
                  <a:pt x="1167" y="603"/>
                  <a:pt x="1167" y="603"/>
                </a:cubicBezTo>
                <a:cubicBezTo>
                  <a:pt x="1166" y="603"/>
                  <a:pt x="1166" y="603"/>
                  <a:pt x="1166" y="604"/>
                </a:cubicBezTo>
                <a:cubicBezTo>
                  <a:pt x="1166" y="604"/>
                  <a:pt x="1166" y="605"/>
                  <a:pt x="1166" y="605"/>
                </a:cubicBezTo>
                <a:cubicBezTo>
                  <a:pt x="1166" y="606"/>
                  <a:pt x="1165" y="606"/>
                  <a:pt x="1165" y="606"/>
                </a:cubicBezTo>
                <a:cubicBezTo>
                  <a:pt x="1165" y="606"/>
                  <a:pt x="1165" y="606"/>
                  <a:pt x="1165" y="606"/>
                </a:cubicBezTo>
                <a:cubicBezTo>
                  <a:pt x="1165" y="607"/>
                  <a:pt x="1165" y="607"/>
                  <a:pt x="1165" y="608"/>
                </a:cubicBezTo>
                <a:cubicBezTo>
                  <a:pt x="1165" y="608"/>
                  <a:pt x="1165" y="608"/>
                  <a:pt x="1165" y="608"/>
                </a:cubicBezTo>
                <a:cubicBezTo>
                  <a:pt x="1165" y="609"/>
                  <a:pt x="1165" y="609"/>
                  <a:pt x="1165" y="609"/>
                </a:cubicBezTo>
                <a:cubicBezTo>
                  <a:pt x="1165" y="610"/>
                  <a:pt x="1164" y="611"/>
                  <a:pt x="1164" y="611"/>
                </a:cubicBezTo>
                <a:cubicBezTo>
                  <a:pt x="1164" y="612"/>
                  <a:pt x="1164" y="612"/>
                  <a:pt x="1164" y="612"/>
                </a:cubicBezTo>
                <a:cubicBezTo>
                  <a:pt x="1164" y="613"/>
                  <a:pt x="1164" y="613"/>
                  <a:pt x="1164" y="614"/>
                </a:cubicBezTo>
                <a:cubicBezTo>
                  <a:pt x="1164" y="614"/>
                  <a:pt x="1164" y="614"/>
                  <a:pt x="1164" y="614"/>
                </a:cubicBezTo>
                <a:cubicBezTo>
                  <a:pt x="1164" y="615"/>
                  <a:pt x="1164" y="615"/>
                  <a:pt x="1164" y="615"/>
                </a:cubicBezTo>
                <a:cubicBezTo>
                  <a:pt x="1164" y="616"/>
                  <a:pt x="1164" y="616"/>
                  <a:pt x="1164" y="617"/>
                </a:cubicBezTo>
                <a:cubicBezTo>
                  <a:pt x="1164" y="617"/>
                  <a:pt x="1164" y="618"/>
                  <a:pt x="1164" y="618"/>
                </a:cubicBezTo>
                <a:cubicBezTo>
                  <a:pt x="1164" y="619"/>
                  <a:pt x="1165" y="619"/>
                  <a:pt x="1165" y="619"/>
                </a:cubicBezTo>
                <a:cubicBezTo>
                  <a:pt x="1165" y="619"/>
                  <a:pt x="1165" y="620"/>
                  <a:pt x="1165" y="620"/>
                </a:cubicBezTo>
                <a:cubicBezTo>
                  <a:pt x="1165" y="620"/>
                  <a:pt x="1165" y="621"/>
                  <a:pt x="1165" y="621"/>
                </a:cubicBezTo>
                <a:cubicBezTo>
                  <a:pt x="1165" y="621"/>
                  <a:pt x="1165" y="622"/>
                  <a:pt x="1165" y="622"/>
                </a:cubicBezTo>
                <a:cubicBezTo>
                  <a:pt x="1165" y="622"/>
                  <a:pt x="1165" y="622"/>
                  <a:pt x="1165" y="622"/>
                </a:cubicBezTo>
                <a:cubicBezTo>
                  <a:pt x="1165" y="623"/>
                  <a:pt x="1166" y="624"/>
                  <a:pt x="1166" y="624"/>
                </a:cubicBezTo>
                <a:cubicBezTo>
                  <a:pt x="1166" y="624"/>
                  <a:pt x="1166" y="625"/>
                  <a:pt x="1166" y="625"/>
                </a:cubicBezTo>
                <a:cubicBezTo>
                  <a:pt x="1166" y="625"/>
                  <a:pt x="1166" y="625"/>
                  <a:pt x="1166" y="626"/>
                </a:cubicBezTo>
                <a:cubicBezTo>
                  <a:pt x="1166" y="626"/>
                  <a:pt x="1167" y="626"/>
                  <a:pt x="1167" y="627"/>
                </a:cubicBezTo>
                <a:cubicBezTo>
                  <a:pt x="1167" y="627"/>
                  <a:pt x="1167" y="628"/>
                  <a:pt x="1168" y="628"/>
                </a:cubicBezTo>
                <a:cubicBezTo>
                  <a:pt x="1168" y="628"/>
                  <a:pt x="1168" y="629"/>
                  <a:pt x="1168" y="629"/>
                </a:cubicBezTo>
                <a:cubicBezTo>
                  <a:pt x="1000" y="790"/>
                  <a:pt x="1000" y="790"/>
                  <a:pt x="1000" y="790"/>
                </a:cubicBezTo>
                <a:cubicBezTo>
                  <a:pt x="1000" y="790"/>
                  <a:pt x="1000" y="790"/>
                  <a:pt x="1000" y="790"/>
                </a:cubicBezTo>
                <a:cubicBezTo>
                  <a:pt x="999" y="789"/>
                  <a:pt x="999" y="789"/>
                  <a:pt x="998" y="789"/>
                </a:cubicBezTo>
                <a:cubicBezTo>
                  <a:pt x="998" y="789"/>
                  <a:pt x="997" y="788"/>
                  <a:pt x="997" y="788"/>
                </a:cubicBezTo>
                <a:cubicBezTo>
                  <a:pt x="997" y="788"/>
                  <a:pt x="996" y="788"/>
                  <a:pt x="996" y="788"/>
                </a:cubicBezTo>
                <a:cubicBezTo>
                  <a:pt x="996" y="788"/>
                  <a:pt x="996" y="788"/>
                  <a:pt x="995" y="788"/>
                </a:cubicBezTo>
                <a:cubicBezTo>
                  <a:pt x="995" y="787"/>
                  <a:pt x="994" y="787"/>
                  <a:pt x="994" y="787"/>
                </a:cubicBezTo>
                <a:cubicBezTo>
                  <a:pt x="994" y="787"/>
                  <a:pt x="993" y="787"/>
                  <a:pt x="993" y="787"/>
                </a:cubicBezTo>
                <a:cubicBezTo>
                  <a:pt x="993" y="787"/>
                  <a:pt x="993" y="787"/>
                  <a:pt x="993" y="787"/>
                </a:cubicBezTo>
                <a:cubicBezTo>
                  <a:pt x="992" y="787"/>
                  <a:pt x="992" y="787"/>
                  <a:pt x="991" y="786"/>
                </a:cubicBezTo>
                <a:cubicBezTo>
                  <a:pt x="991" y="786"/>
                  <a:pt x="991" y="786"/>
                  <a:pt x="991" y="786"/>
                </a:cubicBezTo>
                <a:cubicBezTo>
                  <a:pt x="990" y="786"/>
                  <a:pt x="990" y="786"/>
                  <a:pt x="990" y="786"/>
                </a:cubicBezTo>
                <a:cubicBezTo>
                  <a:pt x="989" y="786"/>
                  <a:pt x="989" y="786"/>
                  <a:pt x="988" y="786"/>
                </a:cubicBezTo>
                <a:cubicBezTo>
                  <a:pt x="988" y="786"/>
                  <a:pt x="987" y="786"/>
                  <a:pt x="987" y="786"/>
                </a:cubicBezTo>
                <a:cubicBezTo>
                  <a:pt x="986" y="786"/>
                  <a:pt x="986" y="786"/>
                  <a:pt x="986" y="786"/>
                </a:cubicBezTo>
                <a:cubicBezTo>
                  <a:pt x="985" y="786"/>
                  <a:pt x="985" y="786"/>
                  <a:pt x="985" y="786"/>
                </a:cubicBezTo>
                <a:cubicBezTo>
                  <a:pt x="985" y="786"/>
                  <a:pt x="984" y="786"/>
                  <a:pt x="984" y="786"/>
                </a:cubicBezTo>
                <a:cubicBezTo>
                  <a:pt x="983" y="786"/>
                  <a:pt x="983" y="786"/>
                  <a:pt x="983" y="786"/>
                </a:cubicBezTo>
                <a:cubicBezTo>
                  <a:pt x="982" y="786"/>
                  <a:pt x="981" y="786"/>
                  <a:pt x="981" y="786"/>
                </a:cubicBezTo>
                <a:cubicBezTo>
                  <a:pt x="980" y="786"/>
                  <a:pt x="980" y="786"/>
                  <a:pt x="980" y="786"/>
                </a:cubicBezTo>
                <a:cubicBezTo>
                  <a:pt x="980" y="786"/>
                  <a:pt x="979" y="786"/>
                  <a:pt x="979" y="786"/>
                </a:cubicBezTo>
                <a:cubicBezTo>
                  <a:pt x="979" y="786"/>
                  <a:pt x="978" y="786"/>
                  <a:pt x="978" y="786"/>
                </a:cubicBezTo>
                <a:cubicBezTo>
                  <a:pt x="978" y="786"/>
                  <a:pt x="978" y="786"/>
                  <a:pt x="978" y="787"/>
                </a:cubicBezTo>
                <a:cubicBezTo>
                  <a:pt x="977" y="787"/>
                  <a:pt x="977" y="787"/>
                  <a:pt x="977" y="787"/>
                </a:cubicBezTo>
                <a:cubicBezTo>
                  <a:pt x="976" y="787"/>
                  <a:pt x="976" y="787"/>
                  <a:pt x="975" y="787"/>
                </a:cubicBezTo>
                <a:cubicBezTo>
                  <a:pt x="975" y="787"/>
                  <a:pt x="975" y="787"/>
                  <a:pt x="974" y="788"/>
                </a:cubicBezTo>
                <a:cubicBezTo>
                  <a:pt x="974" y="788"/>
                  <a:pt x="974" y="788"/>
                  <a:pt x="974" y="788"/>
                </a:cubicBezTo>
                <a:cubicBezTo>
                  <a:pt x="974" y="788"/>
                  <a:pt x="974" y="788"/>
                  <a:pt x="974" y="788"/>
                </a:cubicBezTo>
                <a:cubicBezTo>
                  <a:pt x="973" y="788"/>
                  <a:pt x="973" y="788"/>
                  <a:pt x="972" y="788"/>
                </a:cubicBezTo>
                <a:cubicBezTo>
                  <a:pt x="972" y="789"/>
                  <a:pt x="971" y="789"/>
                  <a:pt x="971" y="789"/>
                </a:cubicBezTo>
                <a:cubicBezTo>
                  <a:pt x="971" y="789"/>
                  <a:pt x="970" y="789"/>
                  <a:pt x="970" y="790"/>
                </a:cubicBezTo>
                <a:cubicBezTo>
                  <a:pt x="970" y="790"/>
                  <a:pt x="969" y="790"/>
                  <a:pt x="969" y="790"/>
                </a:cubicBezTo>
                <a:cubicBezTo>
                  <a:pt x="969" y="790"/>
                  <a:pt x="969" y="790"/>
                  <a:pt x="969" y="790"/>
                </a:cubicBezTo>
                <a:cubicBezTo>
                  <a:pt x="968" y="790"/>
                  <a:pt x="968" y="790"/>
                  <a:pt x="968" y="791"/>
                </a:cubicBezTo>
                <a:cubicBezTo>
                  <a:pt x="968" y="791"/>
                  <a:pt x="968" y="791"/>
                  <a:pt x="967" y="791"/>
                </a:cubicBezTo>
                <a:cubicBezTo>
                  <a:pt x="967" y="791"/>
                  <a:pt x="967" y="792"/>
                  <a:pt x="966" y="792"/>
                </a:cubicBezTo>
                <a:cubicBezTo>
                  <a:pt x="966" y="792"/>
                  <a:pt x="965" y="793"/>
                  <a:pt x="965" y="793"/>
                </a:cubicBezTo>
                <a:cubicBezTo>
                  <a:pt x="965" y="793"/>
                  <a:pt x="964" y="794"/>
                  <a:pt x="964" y="794"/>
                </a:cubicBezTo>
                <a:cubicBezTo>
                  <a:pt x="964" y="794"/>
                  <a:pt x="964" y="794"/>
                  <a:pt x="964" y="794"/>
                </a:cubicBezTo>
                <a:cubicBezTo>
                  <a:pt x="964" y="794"/>
                  <a:pt x="964" y="794"/>
                  <a:pt x="964" y="794"/>
                </a:cubicBezTo>
                <a:cubicBezTo>
                  <a:pt x="964" y="794"/>
                  <a:pt x="963" y="795"/>
                  <a:pt x="963" y="795"/>
                </a:cubicBezTo>
                <a:cubicBezTo>
                  <a:pt x="963" y="795"/>
                  <a:pt x="962" y="796"/>
                  <a:pt x="962" y="796"/>
                </a:cubicBezTo>
                <a:cubicBezTo>
                  <a:pt x="962" y="796"/>
                  <a:pt x="961" y="797"/>
                  <a:pt x="961" y="797"/>
                </a:cubicBezTo>
                <a:cubicBezTo>
                  <a:pt x="961" y="798"/>
                  <a:pt x="961" y="798"/>
                  <a:pt x="960" y="798"/>
                </a:cubicBezTo>
                <a:cubicBezTo>
                  <a:pt x="960" y="798"/>
                  <a:pt x="960" y="798"/>
                  <a:pt x="960" y="798"/>
                </a:cubicBezTo>
                <a:cubicBezTo>
                  <a:pt x="960" y="798"/>
                  <a:pt x="960" y="799"/>
                  <a:pt x="960" y="799"/>
                </a:cubicBezTo>
                <a:cubicBezTo>
                  <a:pt x="960" y="799"/>
                  <a:pt x="960" y="799"/>
                  <a:pt x="959" y="800"/>
                </a:cubicBezTo>
                <a:cubicBezTo>
                  <a:pt x="959" y="800"/>
                  <a:pt x="959" y="800"/>
                  <a:pt x="959" y="800"/>
                </a:cubicBezTo>
                <a:cubicBezTo>
                  <a:pt x="736" y="735"/>
                  <a:pt x="736" y="735"/>
                  <a:pt x="736" y="735"/>
                </a:cubicBezTo>
                <a:cubicBezTo>
                  <a:pt x="736" y="735"/>
                  <a:pt x="736" y="735"/>
                  <a:pt x="736" y="735"/>
                </a:cubicBezTo>
                <a:cubicBezTo>
                  <a:pt x="736" y="735"/>
                  <a:pt x="736" y="734"/>
                  <a:pt x="736" y="734"/>
                </a:cubicBezTo>
                <a:cubicBezTo>
                  <a:pt x="736" y="733"/>
                  <a:pt x="736" y="733"/>
                  <a:pt x="736" y="733"/>
                </a:cubicBezTo>
                <a:cubicBezTo>
                  <a:pt x="736" y="732"/>
                  <a:pt x="736" y="731"/>
                  <a:pt x="736" y="731"/>
                </a:cubicBezTo>
                <a:cubicBezTo>
                  <a:pt x="735" y="731"/>
                  <a:pt x="735" y="730"/>
                  <a:pt x="735" y="730"/>
                </a:cubicBezTo>
                <a:cubicBezTo>
                  <a:pt x="735" y="730"/>
                  <a:pt x="735" y="730"/>
                  <a:pt x="735" y="729"/>
                </a:cubicBezTo>
                <a:cubicBezTo>
                  <a:pt x="735" y="729"/>
                  <a:pt x="735" y="728"/>
                  <a:pt x="735" y="728"/>
                </a:cubicBezTo>
                <a:cubicBezTo>
                  <a:pt x="735" y="728"/>
                  <a:pt x="735" y="728"/>
                  <a:pt x="735" y="728"/>
                </a:cubicBezTo>
                <a:cubicBezTo>
                  <a:pt x="735" y="727"/>
                  <a:pt x="735" y="727"/>
                  <a:pt x="735" y="727"/>
                </a:cubicBezTo>
                <a:cubicBezTo>
                  <a:pt x="735" y="726"/>
                  <a:pt x="734" y="726"/>
                  <a:pt x="734" y="725"/>
                </a:cubicBezTo>
                <a:cubicBezTo>
                  <a:pt x="734" y="725"/>
                  <a:pt x="734" y="725"/>
                  <a:pt x="734" y="724"/>
                </a:cubicBezTo>
                <a:cubicBezTo>
                  <a:pt x="734" y="724"/>
                  <a:pt x="734" y="724"/>
                  <a:pt x="734" y="724"/>
                </a:cubicBezTo>
                <a:cubicBezTo>
                  <a:pt x="733" y="723"/>
                  <a:pt x="733" y="723"/>
                  <a:pt x="733" y="722"/>
                </a:cubicBezTo>
                <a:cubicBezTo>
                  <a:pt x="733" y="722"/>
                  <a:pt x="733" y="721"/>
                  <a:pt x="732" y="721"/>
                </a:cubicBezTo>
                <a:cubicBezTo>
                  <a:pt x="732" y="721"/>
                  <a:pt x="732" y="720"/>
                  <a:pt x="732" y="720"/>
                </a:cubicBezTo>
                <a:cubicBezTo>
                  <a:pt x="732" y="720"/>
                  <a:pt x="731" y="719"/>
                  <a:pt x="731" y="719"/>
                </a:cubicBezTo>
                <a:cubicBezTo>
                  <a:pt x="731" y="719"/>
                  <a:pt x="731" y="719"/>
                  <a:pt x="731" y="719"/>
                </a:cubicBezTo>
                <a:cubicBezTo>
                  <a:pt x="731" y="719"/>
                  <a:pt x="731" y="718"/>
                  <a:pt x="731" y="718"/>
                </a:cubicBezTo>
                <a:cubicBezTo>
                  <a:pt x="731" y="718"/>
                  <a:pt x="730" y="718"/>
                  <a:pt x="730" y="717"/>
                </a:cubicBezTo>
                <a:cubicBezTo>
                  <a:pt x="730" y="717"/>
                  <a:pt x="730" y="717"/>
                  <a:pt x="729" y="716"/>
                </a:cubicBezTo>
                <a:cubicBezTo>
                  <a:pt x="729" y="716"/>
                  <a:pt x="729" y="715"/>
                  <a:pt x="728" y="715"/>
                </a:cubicBezTo>
                <a:cubicBezTo>
                  <a:pt x="728" y="715"/>
                  <a:pt x="728" y="715"/>
                  <a:pt x="728" y="714"/>
                </a:cubicBezTo>
                <a:cubicBezTo>
                  <a:pt x="728" y="714"/>
                  <a:pt x="728" y="714"/>
                  <a:pt x="727" y="714"/>
                </a:cubicBezTo>
                <a:cubicBezTo>
                  <a:pt x="727" y="714"/>
                  <a:pt x="727" y="714"/>
                  <a:pt x="727" y="714"/>
                </a:cubicBezTo>
                <a:cubicBezTo>
                  <a:pt x="727" y="714"/>
                  <a:pt x="727" y="713"/>
                  <a:pt x="726" y="713"/>
                </a:cubicBezTo>
                <a:cubicBezTo>
                  <a:pt x="726" y="713"/>
                  <a:pt x="726" y="712"/>
                  <a:pt x="725" y="712"/>
                </a:cubicBezTo>
                <a:cubicBezTo>
                  <a:pt x="725" y="712"/>
                  <a:pt x="725" y="711"/>
                  <a:pt x="724" y="711"/>
                </a:cubicBezTo>
                <a:cubicBezTo>
                  <a:pt x="724" y="711"/>
                  <a:pt x="724" y="711"/>
                  <a:pt x="723" y="710"/>
                </a:cubicBezTo>
                <a:cubicBezTo>
                  <a:pt x="723" y="710"/>
                  <a:pt x="723" y="710"/>
                  <a:pt x="723" y="710"/>
                </a:cubicBezTo>
                <a:cubicBezTo>
                  <a:pt x="723" y="710"/>
                  <a:pt x="723" y="710"/>
                  <a:pt x="723" y="710"/>
                </a:cubicBezTo>
                <a:cubicBezTo>
                  <a:pt x="722" y="710"/>
                  <a:pt x="722" y="710"/>
                  <a:pt x="722" y="709"/>
                </a:cubicBezTo>
                <a:cubicBezTo>
                  <a:pt x="721" y="709"/>
                  <a:pt x="721" y="709"/>
                  <a:pt x="721" y="709"/>
                </a:cubicBezTo>
                <a:cubicBezTo>
                  <a:pt x="720" y="709"/>
                  <a:pt x="720" y="708"/>
                  <a:pt x="719" y="708"/>
                </a:cubicBezTo>
                <a:cubicBezTo>
                  <a:pt x="719" y="708"/>
                  <a:pt x="718" y="708"/>
                  <a:pt x="718" y="707"/>
                </a:cubicBezTo>
                <a:cubicBezTo>
                  <a:pt x="718" y="707"/>
                  <a:pt x="718" y="707"/>
                  <a:pt x="717" y="707"/>
                </a:cubicBezTo>
                <a:cubicBezTo>
                  <a:pt x="717" y="707"/>
                  <a:pt x="717" y="707"/>
                  <a:pt x="717" y="707"/>
                </a:cubicBezTo>
                <a:cubicBezTo>
                  <a:pt x="716" y="707"/>
                  <a:pt x="716" y="707"/>
                  <a:pt x="715" y="706"/>
                </a:cubicBezTo>
                <a:cubicBezTo>
                  <a:pt x="715" y="706"/>
                  <a:pt x="715" y="706"/>
                  <a:pt x="714" y="706"/>
                </a:cubicBezTo>
                <a:cubicBezTo>
                  <a:pt x="714" y="706"/>
                  <a:pt x="714" y="706"/>
                  <a:pt x="714" y="706"/>
                </a:cubicBezTo>
                <a:cubicBezTo>
                  <a:pt x="713" y="706"/>
                  <a:pt x="713" y="706"/>
                  <a:pt x="713" y="706"/>
                </a:cubicBezTo>
                <a:cubicBezTo>
                  <a:pt x="712" y="706"/>
                  <a:pt x="712" y="706"/>
                  <a:pt x="712" y="706"/>
                </a:cubicBezTo>
                <a:cubicBezTo>
                  <a:pt x="712" y="705"/>
                  <a:pt x="711" y="705"/>
                  <a:pt x="711" y="705"/>
                </a:cubicBezTo>
                <a:cubicBezTo>
                  <a:pt x="710" y="705"/>
                  <a:pt x="710" y="705"/>
                  <a:pt x="709" y="705"/>
                </a:cubicBezTo>
                <a:cubicBezTo>
                  <a:pt x="709" y="705"/>
                  <a:pt x="708" y="705"/>
                  <a:pt x="708" y="705"/>
                </a:cubicBezTo>
                <a:cubicBezTo>
                  <a:pt x="708" y="705"/>
                  <a:pt x="707" y="705"/>
                  <a:pt x="707" y="705"/>
                </a:cubicBezTo>
                <a:cubicBezTo>
                  <a:pt x="707" y="705"/>
                  <a:pt x="707" y="705"/>
                  <a:pt x="707" y="705"/>
                </a:cubicBezTo>
                <a:lnTo>
                  <a:pt x="651" y="479"/>
                </a:lnTo>
                <a:close/>
                <a:moveTo>
                  <a:pt x="231" y="1928"/>
                </a:moveTo>
                <a:cubicBezTo>
                  <a:pt x="231" y="1927"/>
                  <a:pt x="231" y="1927"/>
                  <a:pt x="232" y="1927"/>
                </a:cubicBezTo>
                <a:cubicBezTo>
                  <a:pt x="232" y="1927"/>
                  <a:pt x="232" y="1927"/>
                  <a:pt x="233" y="1927"/>
                </a:cubicBezTo>
                <a:cubicBezTo>
                  <a:pt x="233" y="1927"/>
                  <a:pt x="233" y="1927"/>
                  <a:pt x="233" y="1927"/>
                </a:cubicBezTo>
                <a:cubicBezTo>
                  <a:pt x="233" y="1927"/>
                  <a:pt x="233" y="1927"/>
                  <a:pt x="233" y="1926"/>
                </a:cubicBezTo>
                <a:cubicBezTo>
                  <a:pt x="233" y="1926"/>
                  <a:pt x="234" y="1926"/>
                  <a:pt x="234" y="1926"/>
                </a:cubicBezTo>
                <a:cubicBezTo>
                  <a:pt x="234" y="1926"/>
                  <a:pt x="234" y="1926"/>
                  <a:pt x="235" y="1925"/>
                </a:cubicBezTo>
                <a:cubicBezTo>
                  <a:pt x="235" y="1925"/>
                  <a:pt x="235" y="1925"/>
                  <a:pt x="235" y="1925"/>
                </a:cubicBezTo>
                <a:cubicBezTo>
                  <a:pt x="236" y="1925"/>
                  <a:pt x="236" y="1924"/>
                  <a:pt x="236" y="1924"/>
                </a:cubicBezTo>
                <a:cubicBezTo>
                  <a:pt x="237" y="1924"/>
                  <a:pt x="237" y="1923"/>
                  <a:pt x="237" y="1923"/>
                </a:cubicBezTo>
                <a:cubicBezTo>
                  <a:pt x="237" y="1923"/>
                  <a:pt x="237" y="1923"/>
                  <a:pt x="237" y="1923"/>
                </a:cubicBezTo>
                <a:cubicBezTo>
                  <a:pt x="237" y="1923"/>
                  <a:pt x="238" y="1923"/>
                  <a:pt x="238" y="1923"/>
                </a:cubicBezTo>
                <a:cubicBezTo>
                  <a:pt x="238" y="1923"/>
                  <a:pt x="238" y="1922"/>
                  <a:pt x="238" y="1922"/>
                </a:cubicBezTo>
                <a:cubicBezTo>
                  <a:pt x="239" y="1922"/>
                  <a:pt x="239" y="1922"/>
                  <a:pt x="239" y="1922"/>
                </a:cubicBezTo>
                <a:cubicBezTo>
                  <a:pt x="239" y="1921"/>
                  <a:pt x="239" y="1921"/>
                  <a:pt x="239" y="1921"/>
                </a:cubicBezTo>
                <a:cubicBezTo>
                  <a:pt x="240" y="1921"/>
                  <a:pt x="240" y="1920"/>
                  <a:pt x="240" y="1920"/>
                </a:cubicBezTo>
                <a:cubicBezTo>
                  <a:pt x="241" y="1919"/>
                  <a:pt x="241" y="1919"/>
                  <a:pt x="241" y="1919"/>
                </a:cubicBezTo>
                <a:cubicBezTo>
                  <a:pt x="241" y="1919"/>
                  <a:pt x="241" y="1919"/>
                  <a:pt x="241" y="1919"/>
                </a:cubicBezTo>
                <a:cubicBezTo>
                  <a:pt x="241" y="1919"/>
                  <a:pt x="241" y="1918"/>
                  <a:pt x="241" y="1918"/>
                </a:cubicBezTo>
                <a:cubicBezTo>
                  <a:pt x="242" y="1918"/>
                  <a:pt x="242" y="1918"/>
                  <a:pt x="242" y="1917"/>
                </a:cubicBezTo>
                <a:cubicBezTo>
                  <a:pt x="242" y="1917"/>
                  <a:pt x="242" y="1917"/>
                  <a:pt x="242" y="1917"/>
                </a:cubicBezTo>
                <a:cubicBezTo>
                  <a:pt x="242" y="1917"/>
                  <a:pt x="243" y="1917"/>
                  <a:pt x="243" y="1916"/>
                </a:cubicBezTo>
                <a:cubicBezTo>
                  <a:pt x="243" y="1916"/>
                  <a:pt x="243" y="1915"/>
                  <a:pt x="243" y="1915"/>
                </a:cubicBezTo>
                <a:cubicBezTo>
                  <a:pt x="244" y="1914"/>
                  <a:pt x="244" y="1914"/>
                  <a:pt x="244" y="1914"/>
                </a:cubicBezTo>
                <a:cubicBezTo>
                  <a:pt x="244" y="1913"/>
                  <a:pt x="244" y="1913"/>
                  <a:pt x="244" y="1913"/>
                </a:cubicBezTo>
                <a:cubicBezTo>
                  <a:pt x="244" y="1913"/>
                  <a:pt x="244" y="1913"/>
                  <a:pt x="245" y="1912"/>
                </a:cubicBezTo>
                <a:cubicBezTo>
                  <a:pt x="245" y="1912"/>
                  <a:pt x="245" y="1911"/>
                  <a:pt x="245" y="1911"/>
                </a:cubicBezTo>
                <a:cubicBezTo>
                  <a:pt x="245" y="1910"/>
                  <a:pt x="245" y="1910"/>
                  <a:pt x="245" y="1910"/>
                </a:cubicBezTo>
                <a:cubicBezTo>
                  <a:pt x="245" y="1910"/>
                  <a:pt x="245" y="1910"/>
                  <a:pt x="246" y="1909"/>
                </a:cubicBezTo>
                <a:cubicBezTo>
                  <a:pt x="246" y="1909"/>
                  <a:pt x="246" y="1909"/>
                  <a:pt x="246" y="1908"/>
                </a:cubicBezTo>
                <a:cubicBezTo>
                  <a:pt x="246" y="1908"/>
                  <a:pt x="246" y="1908"/>
                  <a:pt x="246" y="1907"/>
                </a:cubicBezTo>
                <a:cubicBezTo>
                  <a:pt x="246" y="1907"/>
                  <a:pt x="246" y="1907"/>
                  <a:pt x="246" y="1907"/>
                </a:cubicBezTo>
                <a:cubicBezTo>
                  <a:pt x="246" y="1906"/>
                  <a:pt x="246" y="1905"/>
                  <a:pt x="246" y="1905"/>
                </a:cubicBezTo>
                <a:cubicBezTo>
                  <a:pt x="246" y="1904"/>
                  <a:pt x="247" y="1904"/>
                  <a:pt x="247" y="1904"/>
                </a:cubicBezTo>
                <a:cubicBezTo>
                  <a:pt x="247" y="1903"/>
                  <a:pt x="247" y="1903"/>
                  <a:pt x="247" y="1902"/>
                </a:cubicBezTo>
                <a:cubicBezTo>
                  <a:pt x="247" y="1902"/>
                  <a:pt x="247" y="1902"/>
                  <a:pt x="247" y="1902"/>
                </a:cubicBezTo>
                <a:cubicBezTo>
                  <a:pt x="247" y="1901"/>
                  <a:pt x="247" y="1901"/>
                  <a:pt x="247" y="1901"/>
                </a:cubicBezTo>
                <a:cubicBezTo>
                  <a:pt x="247" y="1900"/>
                  <a:pt x="247" y="1900"/>
                  <a:pt x="247" y="1899"/>
                </a:cubicBezTo>
                <a:cubicBezTo>
                  <a:pt x="246" y="1899"/>
                  <a:pt x="246" y="1898"/>
                  <a:pt x="246" y="1898"/>
                </a:cubicBezTo>
                <a:cubicBezTo>
                  <a:pt x="246" y="1897"/>
                  <a:pt x="246" y="1897"/>
                  <a:pt x="246" y="1897"/>
                </a:cubicBezTo>
                <a:cubicBezTo>
                  <a:pt x="246" y="1896"/>
                  <a:pt x="246" y="1896"/>
                  <a:pt x="246" y="1896"/>
                </a:cubicBezTo>
                <a:cubicBezTo>
                  <a:pt x="246" y="1896"/>
                  <a:pt x="246" y="1895"/>
                  <a:pt x="246" y="1895"/>
                </a:cubicBezTo>
                <a:cubicBezTo>
                  <a:pt x="246" y="1895"/>
                  <a:pt x="246" y="1894"/>
                  <a:pt x="246" y="1894"/>
                </a:cubicBezTo>
                <a:cubicBezTo>
                  <a:pt x="246" y="1894"/>
                  <a:pt x="246" y="1894"/>
                  <a:pt x="246" y="1894"/>
                </a:cubicBezTo>
                <a:cubicBezTo>
                  <a:pt x="245" y="1893"/>
                  <a:pt x="245" y="1892"/>
                  <a:pt x="245" y="1892"/>
                </a:cubicBezTo>
                <a:cubicBezTo>
                  <a:pt x="245" y="1892"/>
                  <a:pt x="245" y="1891"/>
                  <a:pt x="245" y="1891"/>
                </a:cubicBezTo>
                <a:cubicBezTo>
                  <a:pt x="245" y="1891"/>
                  <a:pt x="245" y="1891"/>
                  <a:pt x="244" y="1890"/>
                </a:cubicBezTo>
                <a:cubicBezTo>
                  <a:pt x="244" y="1890"/>
                  <a:pt x="244" y="1890"/>
                  <a:pt x="244" y="1889"/>
                </a:cubicBezTo>
                <a:cubicBezTo>
                  <a:pt x="244" y="1889"/>
                  <a:pt x="243" y="1888"/>
                  <a:pt x="243" y="1888"/>
                </a:cubicBezTo>
                <a:cubicBezTo>
                  <a:pt x="243" y="1888"/>
                  <a:pt x="243" y="1887"/>
                  <a:pt x="243" y="1887"/>
                </a:cubicBezTo>
                <a:cubicBezTo>
                  <a:pt x="411" y="1726"/>
                  <a:pt x="411" y="1726"/>
                  <a:pt x="411" y="1726"/>
                </a:cubicBezTo>
                <a:cubicBezTo>
                  <a:pt x="411" y="1726"/>
                  <a:pt x="411" y="1726"/>
                  <a:pt x="411" y="1726"/>
                </a:cubicBezTo>
                <a:cubicBezTo>
                  <a:pt x="412" y="1727"/>
                  <a:pt x="412" y="1727"/>
                  <a:pt x="413" y="1727"/>
                </a:cubicBezTo>
                <a:cubicBezTo>
                  <a:pt x="413" y="1727"/>
                  <a:pt x="414" y="1728"/>
                  <a:pt x="414" y="1728"/>
                </a:cubicBezTo>
                <a:cubicBezTo>
                  <a:pt x="414" y="1728"/>
                  <a:pt x="414" y="1728"/>
                  <a:pt x="415" y="1728"/>
                </a:cubicBezTo>
                <a:cubicBezTo>
                  <a:pt x="415" y="1728"/>
                  <a:pt x="415" y="1728"/>
                  <a:pt x="415" y="1728"/>
                </a:cubicBezTo>
                <a:cubicBezTo>
                  <a:pt x="416" y="1728"/>
                  <a:pt x="416" y="1729"/>
                  <a:pt x="417" y="1729"/>
                </a:cubicBezTo>
                <a:cubicBezTo>
                  <a:pt x="417" y="1729"/>
                  <a:pt x="418" y="1729"/>
                  <a:pt x="418" y="1729"/>
                </a:cubicBezTo>
                <a:cubicBezTo>
                  <a:pt x="418" y="1729"/>
                  <a:pt x="418" y="1729"/>
                  <a:pt x="418" y="1729"/>
                </a:cubicBezTo>
                <a:cubicBezTo>
                  <a:pt x="419" y="1729"/>
                  <a:pt x="419" y="1729"/>
                  <a:pt x="420" y="1730"/>
                </a:cubicBezTo>
                <a:cubicBezTo>
                  <a:pt x="420" y="1730"/>
                  <a:pt x="420" y="1730"/>
                  <a:pt x="420" y="1730"/>
                </a:cubicBezTo>
                <a:cubicBezTo>
                  <a:pt x="420" y="1730"/>
                  <a:pt x="421" y="1730"/>
                  <a:pt x="421" y="1730"/>
                </a:cubicBezTo>
                <a:cubicBezTo>
                  <a:pt x="422" y="1730"/>
                  <a:pt x="422" y="1730"/>
                  <a:pt x="423" y="1730"/>
                </a:cubicBezTo>
                <a:cubicBezTo>
                  <a:pt x="423" y="1730"/>
                  <a:pt x="424" y="1730"/>
                  <a:pt x="424" y="1730"/>
                </a:cubicBezTo>
                <a:cubicBezTo>
                  <a:pt x="424" y="1730"/>
                  <a:pt x="425" y="1730"/>
                  <a:pt x="425" y="1730"/>
                </a:cubicBezTo>
                <a:cubicBezTo>
                  <a:pt x="425" y="1730"/>
                  <a:pt x="426" y="1730"/>
                  <a:pt x="426" y="1730"/>
                </a:cubicBezTo>
                <a:cubicBezTo>
                  <a:pt x="426" y="1730"/>
                  <a:pt x="427" y="1730"/>
                  <a:pt x="427" y="1730"/>
                </a:cubicBezTo>
                <a:cubicBezTo>
                  <a:pt x="427" y="1730"/>
                  <a:pt x="428" y="1730"/>
                  <a:pt x="428" y="1730"/>
                </a:cubicBezTo>
                <a:cubicBezTo>
                  <a:pt x="429" y="1730"/>
                  <a:pt x="429" y="1730"/>
                  <a:pt x="430" y="1730"/>
                </a:cubicBezTo>
                <a:cubicBezTo>
                  <a:pt x="430" y="1730"/>
                  <a:pt x="431" y="1730"/>
                  <a:pt x="431" y="1730"/>
                </a:cubicBezTo>
                <a:cubicBezTo>
                  <a:pt x="431" y="1730"/>
                  <a:pt x="431" y="1730"/>
                  <a:pt x="431" y="1730"/>
                </a:cubicBezTo>
                <a:cubicBezTo>
                  <a:pt x="432" y="1730"/>
                  <a:pt x="432" y="1730"/>
                  <a:pt x="433" y="1730"/>
                </a:cubicBezTo>
                <a:cubicBezTo>
                  <a:pt x="433" y="1729"/>
                  <a:pt x="433" y="1729"/>
                  <a:pt x="433" y="1729"/>
                </a:cubicBezTo>
                <a:cubicBezTo>
                  <a:pt x="434" y="1729"/>
                  <a:pt x="434" y="1729"/>
                  <a:pt x="434" y="1729"/>
                </a:cubicBezTo>
                <a:cubicBezTo>
                  <a:pt x="435" y="1729"/>
                  <a:pt x="435" y="1729"/>
                  <a:pt x="436" y="1729"/>
                </a:cubicBezTo>
                <a:cubicBezTo>
                  <a:pt x="436" y="1729"/>
                  <a:pt x="436" y="1729"/>
                  <a:pt x="437" y="1728"/>
                </a:cubicBezTo>
                <a:cubicBezTo>
                  <a:pt x="437" y="1728"/>
                  <a:pt x="437" y="1728"/>
                  <a:pt x="437" y="1728"/>
                </a:cubicBezTo>
                <a:cubicBezTo>
                  <a:pt x="438" y="1728"/>
                  <a:pt x="438" y="1728"/>
                  <a:pt x="438" y="1728"/>
                </a:cubicBezTo>
                <a:cubicBezTo>
                  <a:pt x="439" y="1727"/>
                  <a:pt x="439" y="1727"/>
                  <a:pt x="440" y="1727"/>
                </a:cubicBezTo>
                <a:cubicBezTo>
                  <a:pt x="440" y="1727"/>
                  <a:pt x="441" y="1727"/>
                  <a:pt x="441" y="1726"/>
                </a:cubicBezTo>
                <a:cubicBezTo>
                  <a:pt x="441" y="1726"/>
                  <a:pt x="442" y="1726"/>
                  <a:pt x="442" y="1726"/>
                </a:cubicBezTo>
                <a:cubicBezTo>
                  <a:pt x="442" y="1726"/>
                  <a:pt x="442" y="1726"/>
                  <a:pt x="442" y="1726"/>
                </a:cubicBezTo>
                <a:cubicBezTo>
                  <a:pt x="442" y="1726"/>
                  <a:pt x="442" y="1725"/>
                  <a:pt x="442" y="1725"/>
                </a:cubicBezTo>
                <a:cubicBezTo>
                  <a:pt x="443" y="1725"/>
                  <a:pt x="443" y="1725"/>
                  <a:pt x="443" y="1725"/>
                </a:cubicBezTo>
                <a:cubicBezTo>
                  <a:pt x="443" y="1725"/>
                  <a:pt x="443" y="1725"/>
                  <a:pt x="443" y="1725"/>
                </a:cubicBezTo>
                <a:cubicBezTo>
                  <a:pt x="444" y="1724"/>
                  <a:pt x="444" y="1724"/>
                  <a:pt x="445" y="1724"/>
                </a:cubicBezTo>
                <a:cubicBezTo>
                  <a:pt x="445" y="1724"/>
                  <a:pt x="445" y="1723"/>
                  <a:pt x="446" y="1723"/>
                </a:cubicBezTo>
                <a:cubicBezTo>
                  <a:pt x="446" y="1723"/>
                  <a:pt x="446" y="1722"/>
                  <a:pt x="447" y="1722"/>
                </a:cubicBezTo>
                <a:cubicBezTo>
                  <a:pt x="447" y="1722"/>
                  <a:pt x="447" y="1722"/>
                  <a:pt x="447" y="1722"/>
                </a:cubicBezTo>
                <a:cubicBezTo>
                  <a:pt x="447" y="1722"/>
                  <a:pt x="447" y="1722"/>
                  <a:pt x="447" y="1722"/>
                </a:cubicBezTo>
                <a:cubicBezTo>
                  <a:pt x="447" y="1722"/>
                  <a:pt x="448" y="1721"/>
                  <a:pt x="448" y="1721"/>
                </a:cubicBezTo>
                <a:cubicBezTo>
                  <a:pt x="448" y="1721"/>
                  <a:pt x="448" y="1720"/>
                  <a:pt x="449" y="1720"/>
                </a:cubicBezTo>
                <a:cubicBezTo>
                  <a:pt x="449" y="1720"/>
                  <a:pt x="449" y="1719"/>
                  <a:pt x="450" y="1719"/>
                </a:cubicBezTo>
                <a:cubicBezTo>
                  <a:pt x="450" y="1718"/>
                  <a:pt x="450" y="1718"/>
                  <a:pt x="450" y="1718"/>
                </a:cubicBezTo>
                <a:cubicBezTo>
                  <a:pt x="450" y="1718"/>
                  <a:pt x="450" y="1718"/>
                  <a:pt x="451" y="1718"/>
                </a:cubicBezTo>
                <a:cubicBezTo>
                  <a:pt x="451" y="1717"/>
                  <a:pt x="451" y="1717"/>
                  <a:pt x="451" y="1717"/>
                </a:cubicBezTo>
                <a:cubicBezTo>
                  <a:pt x="451" y="1717"/>
                  <a:pt x="451" y="1717"/>
                  <a:pt x="451" y="1716"/>
                </a:cubicBezTo>
                <a:cubicBezTo>
                  <a:pt x="451" y="1716"/>
                  <a:pt x="451" y="1716"/>
                  <a:pt x="452" y="1716"/>
                </a:cubicBezTo>
                <a:cubicBezTo>
                  <a:pt x="675" y="1781"/>
                  <a:pt x="675" y="1781"/>
                  <a:pt x="675" y="1781"/>
                </a:cubicBezTo>
                <a:cubicBezTo>
                  <a:pt x="675" y="1781"/>
                  <a:pt x="675" y="1782"/>
                  <a:pt x="675" y="1782"/>
                </a:cubicBezTo>
                <a:cubicBezTo>
                  <a:pt x="675" y="1783"/>
                  <a:pt x="675" y="1783"/>
                  <a:pt x="675" y="1783"/>
                </a:cubicBezTo>
                <a:cubicBezTo>
                  <a:pt x="675" y="1784"/>
                  <a:pt x="675" y="1785"/>
                  <a:pt x="675" y="1785"/>
                </a:cubicBezTo>
                <a:cubicBezTo>
                  <a:pt x="675" y="1785"/>
                  <a:pt x="675" y="1786"/>
                  <a:pt x="675" y="1786"/>
                </a:cubicBezTo>
                <a:cubicBezTo>
                  <a:pt x="676" y="1787"/>
                  <a:pt x="676" y="1787"/>
                  <a:pt x="676" y="1788"/>
                </a:cubicBezTo>
                <a:cubicBezTo>
                  <a:pt x="676" y="1788"/>
                  <a:pt x="676" y="1788"/>
                  <a:pt x="676" y="1788"/>
                </a:cubicBezTo>
                <a:cubicBezTo>
                  <a:pt x="676" y="1789"/>
                  <a:pt x="676" y="1789"/>
                  <a:pt x="676" y="1789"/>
                </a:cubicBezTo>
                <a:cubicBezTo>
                  <a:pt x="676" y="1790"/>
                  <a:pt x="676" y="1790"/>
                  <a:pt x="677" y="1791"/>
                </a:cubicBezTo>
                <a:cubicBezTo>
                  <a:pt x="677" y="1791"/>
                  <a:pt x="677" y="1792"/>
                  <a:pt x="677" y="1792"/>
                </a:cubicBezTo>
                <a:cubicBezTo>
                  <a:pt x="677" y="1793"/>
                  <a:pt x="677" y="1793"/>
                  <a:pt x="678" y="1793"/>
                </a:cubicBezTo>
                <a:cubicBezTo>
                  <a:pt x="678" y="1794"/>
                  <a:pt x="678" y="1794"/>
                  <a:pt x="678" y="1795"/>
                </a:cubicBezTo>
                <a:cubicBezTo>
                  <a:pt x="679" y="1795"/>
                  <a:pt x="679" y="1796"/>
                  <a:pt x="679" y="1796"/>
                </a:cubicBezTo>
                <a:cubicBezTo>
                  <a:pt x="679" y="1797"/>
                  <a:pt x="680" y="1797"/>
                  <a:pt x="680" y="1798"/>
                </a:cubicBezTo>
                <a:cubicBezTo>
                  <a:pt x="680" y="1798"/>
                  <a:pt x="680" y="1798"/>
                  <a:pt x="681" y="1798"/>
                </a:cubicBezTo>
                <a:cubicBezTo>
                  <a:pt x="681" y="1799"/>
                  <a:pt x="681" y="1799"/>
                  <a:pt x="682" y="1800"/>
                </a:cubicBezTo>
                <a:cubicBezTo>
                  <a:pt x="682" y="1800"/>
                  <a:pt x="682" y="1800"/>
                  <a:pt x="682" y="1801"/>
                </a:cubicBezTo>
                <a:cubicBezTo>
                  <a:pt x="683" y="1801"/>
                  <a:pt x="683" y="1802"/>
                  <a:pt x="683" y="1802"/>
                </a:cubicBezTo>
                <a:cubicBezTo>
                  <a:pt x="684" y="1802"/>
                  <a:pt x="684" y="1803"/>
                  <a:pt x="684" y="1803"/>
                </a:cubicBezTo>
                <a:cubicBezTo>
                  <a:pt x="685" y="1803"/>
                  <a:pt x="685" y="1804"/>
                  <a:pt x="685" y="1804"/>
                </a:cubicBezTo>
                <a:cubicBezTo>
                  <a:pt x="686" y="1804"/>
                  <a:pt x="686" y="1805"/>
                  <a:pt x="687" y="1805"/>
                </a:cubicBezTo>
                <a:cubicBezTo>
                  <a:pt x="687" y="1805"/>
                  <a:pt x="687" y="1805"/>
                  <a:pt x="688" y="1806"/>
                </a:cubicBezTo>
                <a:cubicBezTo>
                  <a:pt x="688" y="1806"/>
                  <a:pt x="689" y="1806"/>
                  <a:pt x="689" y="1807"/>
                </a:cubicBezTo>
                <a:cubicBezTo>
                  <a:pt x="689" y="1807"/>
                  <a:pt x="690" y="1807"/>
                  <a:pt x="690" y="1807"/>
                </a:cubicBezTo>
                <a:cubicBezTo>
                  <a:pt x="691" y="1807"/>
                  <a:pt x="691" y="1808"/>
                  <a:pt x="692" y="1808"/>
                </a:cubicBezTo>
                <a:cubicBezTo>
                  <a:pt x="692" y="1808"/>
                  <a:pt x="692" y="1808"/>
                  <a:pt x="693" y="1808"/>
                </a:cubicBezTo>
                <a:cubicBezTo>
                  <a:pt x="693" y="1809"/>
                  <a:pt x="694" y="1809"/>
                  <a:pt x="694" y="1809"/>
                </a:cubicBezTo>
                <a:cubicBezTo>
                  <a:pt x="695" y="1809"/>
                  <a:pt x="695" y="1809"/>
                  <a:pt x="696" y="1810"/>
                </a:cubicBezTo>
                <a:cubicBezTo>
                  <a:pt x="696" y="1810"/>
                  <a:pt x="696" y="1810"/>
                  <a:pt x="697" y="1810"/>
                </a:cubicBezTo>
                <a:cubicBezTo>
                  <a:pt x="697" y="1810"/>
                  <a:pt x="697" y="1810"/>
                  <a:pt x="697" y="1810"/>
                </a:cubicBezTo>
                <a:cubicBezTo>
                  <a:pt x="697" y="1810"/>
                  <a:pt x="698" y="1810"/>
                  <a:pt x="699" y="1810"/>
                </a:cubicBezTo>
                <a:cubicBezTo>
                  <a:pt x="699" y="1810"/>
                  <a:pt x="699" y="1811"/>
                  <a:pt x="700" y="1811"/>
                </a:cubicBezTo>
                <a:cubicBezTo>
                  <a:pt x="700" y="1811"/>
                  <a:pt x="701" y="1811"/>
                  <a:pt x="702" y="1811"/>
                </a:cubicBezTo>
                <a:cubicBezTo>
                  <a:pt x="702" y="1811"/>
                  <a:pt x="702" y="1811"/>
                  <a:pt x="703" y="1811"/>
                </a:cubicBezTo>
                <a:cubicBezTo>
                  <a:pt x="703" y="1811"/>
                  <a:pt x="704" y="1811"/>
                  <a:pt x="704" y="1811"/>
                </a:cubicBezTo>
                <a:cubicBezTo>
                  <a:pt x="760" y="2037"/>
                  <a:pt x="760" y="2037"/>
                  <a:pt x="760" y="2037"/>
                </a:cubicBezTo>
                <a:cubicBezTo>
                  <a:pt x="759" y="2037"/>
                  <a:pt x="759" y="2037"/>
                  <a:pt x="759" y="2038"/>
                </a:cubicBezTo>
                <a:cubicBezTo>
                  <a:pt x="758" y="2038"/>
                  <a:pt x="758" y="2038"/>
                  <a:pt x="758" y="2038"/>
                </a:cubicBezTo>
                <a:cubicBezTo>
                  <a:pt x="757" y="2039"/>
                  <a:pt x="755" y="2040"/>
                  <a:pt x="754" y="2041"/>
                </a:cubicBezTo>
                <a:cubicBezTo>
                  <a:pt x="754" y="2041"/>
                  <a:pt x="754" y="2041"/>
                  <a:pt x="754" y="2041"/>
                </a:cubicBezTo>
                <a:cubicBezTo>
                  <a:pt x="754" y="2042"/>
                  <a:pt x="753" y="2042"/>
                  <a:pt x="753" y="2042"/>
                </a:cubicBezTo>
                <a:cubicBezTo>
                  <a:pt x="752" y="2043"/>
                  <a:pt x="751" y="2044"/>
                  <a:pt x="750" y="2046"/>
                </a:cubicBezTo>
                <a:cubicBezTo>
                  <a:pt x="750" y="2046"/>
                  <a:pt x="750" y="2046"/>
                  <a:pt x="749" y="2046"/>
                </a:cubicBezTo>
                <a:cubicBezTo>
                  <a:pt x="749" y="2048"/>
                  <a:pt x="748" y="2049"/>
                  <a:pt x="747" y="2051"/>
                </a:cubicBezTo>
                <a:cubicBezTo>
                  <a:pt x="747" y="2051"/>
                  <a:pt x="747" y="2051"/>
                  <a:pt x="747" y="2052"/>
                </a:cubicBezTo>
                <a:cubicBezTo>
                  <a:pt x="746" y="2053"/>
                  <a:pt x="746" y="2055"/>
                  <a:pt x="745" y="2056"/>
                </a:cubicBezTo>
                <a:cubicBezTo>
                  <a:pt x="745" y="2057"/>
                  <a:pt x="745" y="2057"/>
                  <a:pt x="745" y="2057"/>
                </a:cubicBezTo>
                <a:cubicBezTo>
                  <a:pt x="745" y="2059"/>
                  <a:pt x="745" y="2060"/>
                  <a:pt x="744" y="2062"/>
                </a:cubicBezTo>
                <a:cubicBezTo>
                  <a:pt x="744" y="2062"/>
                  <a:pt x="744" y="2063"/>
                  <a:pt x="744" y="2063"/>
                </a:cubicBezTo>
                <a:cubicBezTo>
                  <a:pt x="744" y="2064"/>
                  <a:pt x="745" y="2066"/>
                  <a:pt x="745" y="2068"/>
                </a:cubicBezTo>
                <a:cubicBezTo>
                  <a:pt x="745" y="2068"/>
                  <a:pt x="745" y="2068"/>
                  <a:pt x="745" y="2069"/>
                </a:cubicBezTo>
                <a:cubicBezTo>
                  <a:pt x="745" y="2069"/>
                  <a:pt x="745" y="2070"/>
                  <a:pt x="745" y="2070"/>
                </a:cubicBezTo>
                <a:cubicBezTo>
                  <a:pt x="746" y="2071"/>
                  <a:pt x="746" y="2072"/>
                  <a:pt x="746" y="2073"/>
                </a:cubicBezTo>
                <a:cubicBezTo>
                  <a:pt x="746" y="2074"/>
                  <a:pt x="746" y="2074"/>
                  <a:pt x="747" y="2074"/>
                </a:cubicBezTo>
                <a:cubicBezTo>
                  <a:pt x="747" y="2075"/>
                  <a:pt x="747" y="2076"/>
                  <a:pt x="748" y="2077"/>
                </a:cubicBezTo>
                <a:cubicBezTo>
                  <a:pt x="580" y="2238"/>
                  <a:pt x="580" y="2238"/>
                  <a:pt x="580" y="2238"/>
                </a:cubicBezTo>
                <a:cubicBezTo>
                  <a:pt x="580" y="2238"/>
                  <a:pt x="580" y="2238"/>
                  <a:pt x="580" y="2238"/>
                </a:cubicBezTo>
                <a:cubicBezTo>
                  <a:pt x="579" y="2238"/>
                  <a:pt x="579" y="2238"/>
                  <a:pt x="578" y="2237"/>
                </a:cubicBezTo>
                <a:cubicBezTo>
                  <a:pt x="578" y="2237"/>
                  <a:pt x="578" y="2237"/>
                  <a:pt x="577" y="2237"/>
                </a:cubicBezTo>
                <a:cubicBezTo>
                  <a:pt x="577" y="2237"/>
                  <a:pt x="577" y="2237"/>
                  <a:pt x="577" y="2237"/>
                </a:cubicBezTo>
                <a:cubicBezTo>
                  <a:pt x="576" y="2236"/>
                  <a:pt x="576" y="2236"/>
                  <a:pt x="576" y="2236"/>
                </a:cubicBezTo>
                <a:cubicBezTo>
                  <a:pt x="575" y="2236"/>
                  <a:pt x="575" y="2236"/>
                  <a:pt x="574" y="2236"/>
                </a:cubicBezTo>
                <a:cubicBezTo>
                  <a:pt x="574" y="2236"/>
                  <a:pt x="574" y="2235"/>
                  <a:pt x="573" y="2235"/>
                </a:cubicBezTo>
                <a:cubicBezTo>
                  <a:pt x="573" y="2235"/>
                  <a:pt x="573" y="2235"/>
                  <a:pt x="573" y="2235"/>
                </a:cubicBezTo>
                <a:cubicBezTo>
                  <a:pt x="572" y="2235"/>
                  <a:pt x="572" y="2235"/>
                  <a:pt x="572" y="2235"/>
                </a:cubicBezTo>
                <a:cubicBezTo>
                  <a:pt x="571" y="2235"/>
                  <a:pt x="571" y="2235"/>
                  <a:pt x="571" y="2235"/>
                </a:cubicBezTo>
                <a:cubicBezTo>
                  <a:pt x="571" y="2235"/>
                  <a:pt x="570" y="2235"/>
                  <a:pt x="570" y="2235"/>
                </a:cubicBezTo>
                <a:cubicBezTo>
                  <a:pt x="569" y="2235"/>
                  <a:pt x="569" y="2234"/>
                  <a:pt x="568" y="2234"/>
                </a:cubicBezTo>
                <a:cubicBezTo>
                  <a:pt x="568" y="2234"/>
                  <a:pt x="567" y="2234"/>
                  <a:pt x="567" y="2234"/>
                </a:cubicBezTo>
                <a:cubicBezTo>
                  <a:pt x="567" y="2234"/>
                  <a:pt x="566" y="2234"/>
                  <a:pt x="566" y="2234"/>
                </a:cubicBezTo>
                <a:cubicBezTo>
                  <a:pt x="566" y="2234"/>
                  <a:pt x="565" y="2234"/>
                  <a:pt x="565" y="2234"/>
                </a:cubicBezTo>
                <a:cubicBezTo>
                  <a:pt x="565" y="2234"/>
                  <a:pt x="564" y="2234"/>
                  <a:pt x="564" y="2234"/>
                </a:cubicBezTo>
                <a:cubicBezTo>
                  <a:pt x="564" y="2234"/>
                  <a:pt x="563" y="2234"/>
                  <a:pt x="563" y="2234"/>
                </a:cubicBezTo>
                <a:cubicBezTo>
                  <a:pt x="562" y="2234"/>
                  <a:pt x="562" y="2234"/>
                  <a:pt x="561" y="2234"/>
                </a:cubicBezTo>
                <a:cubicBezTo>
                  <a:pt x="561" y="2234"/>
                  <a:pt x="560" y="2235"/>
                  <a:pt x="560" y="2235"/>
                </a:cubicBezTo>
                <a:cubicBezTo>
                  <a:pt x="560" y="2235"/>
                  <a:pt x="560" y="2235"/>
                  <a:pt x="560" y="2235"/>
                </a:cubicBezTo>
                <a:cubicBezTo>
                  <a:pt x="559" y="2235"/>
                  <a:pt x="559" y="2235"/>
                  <a:pt x="558" y="2235"/>
                </a:cubicBezTo>
                <a:cubicBezTo>
                  <a:pt x="558" y="2235"/>
                  <a:pt x="558" y="2235"/>
                  <a:pt x="558" y="2235"/>
                </a:cubicBezTo>
                <a:cubicBezTo>
                  <a:pt x="558" y="2235"/>
                  <a:pt x="557" y="2235"/>
                  <a:pt x="557" y="2235"/>
                </a:cubicBezTo>
                <a:cubicBezTo>
                  <a:pt x="556" y="2235"/>
                  <a:pt x="556" y="2236"/>
                  <a:pt x="555" y="2236"/>
                </a:cubicBezTo>
                <a:cubicBezTo>
                  <a:pt x="555" y="2236"/>
                  <a:pt x="555" y="2236"/>
                  <a:pt x="554" y="2236"/>
                </a:cubicBezTo>
                <a:cubicBezTo>
                  <a:pt x="554" y="2236"/>
                  <a:pt x="554" y="2236"/>
                  <a:pt x="554" y="2236"/>
                </a:cubicBezTo>
                <a:cubicBezTo>
                  <a:pt x="554" y="2236"/>
                  <a:pt x="553" y="2237"/>
                  <a:pt x="553" y="2237"/>
                </a:cubicBezTo>
                <a:cubicBezTo>
                  <a:pt x="552" y="2237"/>
                  <a:pt x="552" y="2237"/>
                  <a:pt x="551" y="2238"/>
                </a:cubicBezTo>
                <a:cubicBezTo>
                  <a:pt x="551" y="2238"/>
                  <a:pt x="550" y="2238"/>
                  <a:pt x="550" y="2238"/>
                </a:cubicBezTo>
                <a:cubicBezTo>
                  <a:pt x="550" y="2238"/>
                  <a:pt x="549" y="2239"/>
                  <a:pt x="549" y="2239"/>
                </a:cubicBezTo>
                <a:cubicBezTo>
                  <a:pt x="549" y="2239"/>
                  <a:pt x="549" y="2239"/>
                  <a:pt x="549" y="2239"/>
                </a:cubicBezTo>
                <a:cubicBezTo>
                  <a:pt x="549" y="2239"/>
                  <a:pt x="549" y="2239"/>
                  <a:pt x="549" y="2239"/>
                </a:cubicBezTo>
                <a:cubicBezTo>
                  <a:pt x="548" y="2239"/>
                  <a:pt x="548" y="2239"/>
                  <a:pt x="548" y="2240"/>
                </a:cubicBezTo>
                <a:cubicBezTo>
                  <a:pt x="547" y="2240"/>
                  <a:pt x="547" y="2240"/>
                  <a:pt x="546" y="2241"/>
                </a:cubicBezTo>
                <a:cubicBezTo>
                  <a:pt x="546" y="2241"/>
                  <a:pt x="546" y="2241"/>
                  <a:pt x="545" y="2242"/>
                </a:cubicBezTo>
                <a:cubicBezTo>
                  <a:pt x="545" y="2242"/>
                  <a:pt x="545" y="2242"/>
                  <a:pt x="544" y="2242"/>
                </a:cubicBezTo>
                <a:cubicBezTo>
                  <a:pt x="544" y="2242"/>
                  <a:pt x="544" y="2242"/>
                  <a:pt x="544" y="2243"/>
                </a:cubicBezTo>
                <a:cubicBezTo>
                  <a:pt x="544" y="2243"/>
                  <a:pt x="544" y="2243"/>
                  <a:pt x="544" y="2243"/>
                </a:cubicBezTo>
                <a:cubicBezTo>
                  <a:pt x="544" y="2243"/>
                  <a:pt x="544" y="2243"/>
                  <a:pt x="543" y="2244"/>
                </a:cubicBezTo>
                <a:cubicBezTo>
                  <a:pt x="543" y="2244"/>
                  <a:pt x="543" y="2244"/>
                  <a:pt x="542" y="2245"/>
                </a:cubicBezTo>
                <a:cubicBezTo>
                  <a:pt x="542" y="2245"/>
                  <a:pt x="542" y="2245"/>
                  <a:pt x="541" y="2246"/>
                </a:cubicBezTo>
                <a:cubicBezTo>
                  <a:pt x="541" y="2246"/>
                  <a:pt x="541" y="2246"/>
                  <a:pt x="541" y="2247"/>
                </a:cubicBezTo>
                <a:cubicBezTo>
                  <a:pt x="541" y="2247"/>
                  <a:pt x="541" y="2247"/>
                  <a:pt x="541" y="2247"/>
                </a:cubicBezTo>
                <a:cubicBezTo>
                  <a:pt x="540" y="2247"/>
                  <a:pt x="540" y="2247"/>
                  <a:pt x="540" y="2247"/>
                </a:cubicBezTo>
                <a:cubicBezTo>
                  <a:pt x="540" y="2248"/>
                  <a:pt x="540" y="2248"/>
                  <a:pt x="540" y="2248"/>
                </a:cubicBezTo>
                <a:cubicBezTo>
                  <a:pt x="540" y="2248"/>
                  <a:pt x="540" y="2248"/>
                  <a:pt x="540" y="2248"/>
                </a:cubicBezTo>
                <a:cubicBezTo>
                  <a:pt x="316" y="2184"/>
                  <a:pt x="316" y="2184"/>
                  <a:pt x="316" y="2184"/>
                </a:cubicBezTo>
                <a:cubicBezTo>
                  <a:pt x="316" y="2184"/>
                  <a:pt x="316" y="2184"/>
                  <a:pt x="316" y="2184"/>
                </a:cubicBezTo>
                <a:cubicBezTo>
                  <a:pt x="316" y="2183"/>
                  <a:pt x="316" y="2183"/>
                  <a:pt x="316" y="2182"/>
                </a:cubicBezTo>
                <a:cubicBezTo>
                  <a:pt x="316" y="2182"/>
                  <a:pt x="316" y="2182"/>
                  <a:pt x="316" y="2181"/>
                </a:cubicBezTo>
                <a:cubicBezTo>
                  <a:pt x="316" y="2181"/>
                  <a:pt x="316" y="2180"/>
                  <a:pt x="316" y="2179"/>
                </a:cubicBezTo>
                <a:cubicBezTo>
                  <a:pt x="316" y="2179"/>
                  <a:pt x="316" y="2179"/>
                  <a:pt x="316" y="2178"/>
                </a:cubicBezTo>
                <a:cubicBezTo>
                  <a:pt x="316" y="2178"/>
                  <a:pt x="316" y="2178"/>
                  <a:pt x="316" y="2178"/>
                </a:cubicBezTo>
                <a:cubicBezTo>
                  <a:pt x="315" y="2177"/>
                  <a:pt x="315" y="2177"/>
                  <a:pt x="315" y="2176"/>
                </a:cubicBezTo>
                <a:cubicBezTo>
                  <a:pt x="315" y="2176"/>
                  <a:pt x="315" y="2176"/>
                  <a:pt x="315" y="2176"/>
                </a:cubicBezTo>
                <a:cubicBezTo>
                  <a:pt x="315" y="2176"/>
                  <a:pt x="315" y="2176"/>
                  <a:pt x="315" y="2175"/>
                </a:cubicBezTo>
                <a:cubicBezTo>
                  <a:pt x="315" y="2175"/>
                  <a:pt x="315" y="2174"/>
                  <a:pt x="314" y="2174"/>
                </a:cubicBezTo>
                <a:cubicBezTo>
                  <a:pt x="314" y="2173"/>
                  <a:pt x="314" y="2173"/>
                  <a:pt x="314" y="2173"/>
                </a:cubicBezTo>
                <a:cubicBezTo>
                  <a:pt x="314" y="2173"/>
                  <a:pt x="314" y="2172"/>
                  <a:pt x="314" y="2172"/>
                </a:cubicBezTo>
                <a:cubicBezTo>
                  <a:pt x="314" y="2172"/>
                  <a:pt x="314" y="2171"/>
                  <a:pt x="313" y="2171"/>
                </a:cubicBezTo>
                <a:cubicBezTo>
                  <a:pt x="313" y="2171"/>
                  <a:pt x="313" y="2170"/>
                  <a:pt x="313" y="2170"/>
                </a:cubicBezTo>
                <a:cubicBezTo>
                  <a:pt x="312" y="2169"/>
                  <a:pt x="312" y="2169"/>
                  <a:pt x="312" y="2168"/>
                </a:cubicBezTo>
                <a:cubicBezTo>
                  <a:pt x="312" y="2168"/>
                  <a:pt x="312" y="2168"/>
                  <a:pt x="312" y="2168"/>
                </a:cubicBezTo>
                <a:cubicBezTo>
                  <a:pt x="311" y="2167"/>
                  <a:pt x="311" y="2167"/>
                  <a:pt x="311" y="2167"/>
                </a:cubicBezTo>
                <a:cubicBezTo>
                  <a:pt x="311" y="2167"/>
                  <a:pt x="311" y="2167"/>
                  <a:pt x="311" y="2167"/>
                </a:cubicBezTo>
                <a:cubicBezTo>
                  <a:pt x="311" y="2167"/>
                  <a:pt x="311" y="2166"/>
                  <a:pt x="311" y="2166"/>
                </a:cubicBezTo>
                <a:cubicBezTo>
                  <a:pt x="310" y="2166"/>
                  <a:pt x="310" y="2165"/>
                  <a:pt x="310" y="2165"/>
                </a:cubicBezTo>
                <a:cubicBezTo>
                  <a:pt x="309" y="2164"/>
                  <a:pt x="309" y="2164"/>
                  <a:pt x="309" y="2164"/>
                </a:cubicBezTo>
                <a:cubicBezTo>
                  <a:pt x="308" y="2163"/>
                  <a:pt x="308" y="2163"/>
                  <a:pt x="308" y="2163"/>
                </a:cubicBezTo>
                <a:cubicBezTo>
                  <a:pt x="308" y="2163"/>
                  <a:pt x="308" y="2163"/>
                  <a:pt x="308" y="2163"/>
                </a:cubicBezTo>
                <a:cubicBezTo>
                  <a:pt x="308" y="2163"/>
                  <a:pt x="308" y="2163"/>
                  <a:pt x="308" y="2162"/>
                </a:cubicBezTo>
                <a:cubicBezTo>
                  <a:pt x="307" y="2162"/>
                  <a:pt x="307" y="2162"/>
                  <a:pt x="307" y="2162"/>
                </a:cubicBezTo>
                <a:cubicBezTo>
                  <a:pt x="306" y="2161"/>
                  <a:pt x="306" y="2161"/>
                  <a:pt x="306" y="2161"/>
                </a:cubicBezTo>
                <a:cubicBezTo>
                  <a:pt x="305" y="2160"/>
                  <a:pt x="305" y="2160"/>
                  <a:pt x="304" y="2160"/>
                </a:cubicBezTo>
                <a:cubicBezTo>
                  <a:pt x="304" y="2159"/>
                  <a:pt x="304" y="2159"/>
                  <a:pt x="303" y="2159"/>
                </a:cubicBezTo>
                <a:cubicBezTo>
                  <a:pt x="303" y="2159"/>
                  <a:pt x="303" y="2159"/>
                  <a:pt x="303" y="2159"/>
                </a:cubicBezTo>
                <a:cubicBezTo>
                  <a:pt x="303" y="2159"/>
                  <a:pt x="303" y="2159"/>
                  <a:pt x="303" y="2159"/>
                </a:cubicBezTo>
                <a:cubicBezTo>
                  <a:pt x="303" y="2158"/>
                  <a:pt x="302" y="2158"/>
                  <a:pt x="302" y="2158"/>
                </a:cubicBezTo>
                <a:cubicBezTo>
                  <a:pt x="302" y="2158"/>
                  <a:pt x="301" y="2158"/>
                  <a:pt x="301" y="2157"/>
                </a:cubicBezTo>
                <a:cubicBezTo>
                  <a:pt x="301" y="2157"/>
                  <a:pt x="300" y="2157"/>
                  <a:pt x="300" y="2157"/>
                </a:cubicBezTo>
                <a:cubicBezTo>
                  <a:pt x="299" y="2156"/>
                  <a:pt x="299" y="2156"/>
                  <a:pt x="298" y="2156"/>
                </a:cubicBezTo>
                <a:cubicBezTo>
                  <a:pt x="298" y="2156"/>
                  <a:pt x="298" y="2156"/>
                  <a:pt x="298" y="2156"/>
                </a:cubicBezTo>
                <a:cubicBezTo>
                  <a:pt x="297" y="2156"/>
                  <a:pt x="297" y="2156"/>
                  <a:pt x="297" y="2155"/>
                </a:cubicBezTo>
                <a:cubicBezTo>
                  <a:pt x="296" y="2155"/>
                  <a:pt x="296" y="2155"/>
                  <a:pt x="295" y="2155"/>
                </a:cubicBezTo>
                <a:cubicBezTo>
                  <a:pt x="295" y="2155"/>
                  <a:pt x="295" y="2155"/>
                  <a:pt x="294" y="2155"/>
                </a:cubicBezTo>
                <a:cubicBezTo>
                  <a:pt x="294" y="2155"/>
                  <a:pt x="294" y="2155"/>
                  <a:pt x="294" y="2155"/>
                </a:cubicBezTo>
                <a:cubicBezTo>
                  <a:pt x="294" y="2154"/>
                  <a:pt x="293" y="2154"/>
                  <a:pt x="293" y="2154"/>
                </a:cubicBezTo>
                <a:cubicBezTo>
                  <a:pt x="293" y="2154"/>
                  <a:pt x="292" y="2154"/>
                  <a:pt x="292" y="2154"/>
                </a:cubicBezTo>
                <a:cubicBezTo>
                  <a:pt x="292" y="2154"/>
                  <a:pt x="292" y="2154"/>
                  <a:pt x="291" y="2154"/>
                </a:cubicBezTo>
                <a:cubicBezTo>
                  <a:pt x="291" y="2154"/>
                  <a:pt x="290" y="2154"/>
                  <a:pt x="290" y="2154"/>
                </a:cubicBezTo>
                <a:cubicBezTo>
                  <a:pt x="289" y="2154"/>
                  <a:pt x="289" y="2154"/>
                  <a:pt x="288" y="2153"/>
                </a:cubicBezTo>
                <a:cubicBezTo>
                  <a:pt x="288" y="2153"/>
                  <a:pt x="287" y="2153"/>
                  <a:pt x="287" y="2153"/>
                </a:cubicBezTo>
                <a:cubicBezTo>
                  <a:pt x="287" y="2153"/>
                  <a:pt x="287" y="2153"/>
                  <a:pt x="287" y="2153"/>
                </a:cubicBezTo>
                <a:lnTo>
                  <a:pt x="231" y="1928"/>
                </a:lnTo>
                <a:close/>
                <a:moveTo>
                  <a:pt x="620" y="2520"/>
                </a:moveTo>
                <a:cubicBezTo>
                  <a:pt x="619" y="2520"/>
                  <a:pt x="619" y="2520"/>
                  <a:pt x="619" y="2521"/>
                </a:cubicBezTo>
                <a:cubicBezTo>
                  <a:pt x="618" y="2521"/>
                  <a:pt x="618" y="2521"/>
                  <a:pt x="618" y="2521"/>
                </a:cubicBezTo>
                <a:cubicBezTo>
                  <a:pt x="618" y="2521"/>
                  <a:pt x="618" y="2521"/>
                  <a:pt x="618" y="2521"/>
                </a:cubicBezTo>
                <a:cubicBezTo>
                  <a:pt x="618" y="2521"/>
                  <a:pt x="617" y="2521"/>
                  <a:pt x="617" y="2522"/>
                </a:cubicBezTo>
                <a:cubicBezTo>
                  <a:pt x="617" y="2522"/>
                  <a:pt x="616" y="2522"/>
                  <a:pt x="616" y="2523"/>
                </a:cubicBezTo>
                <a:cubicBezTo>
                  <a:pt x="615" y="2523"/>
                  <a:pt x="615" y="2523"/>
                  <a:pt x="615" y="2523"/>
                </a:cubicBezTo>
                <a:cubicBezTo>
                  <a:pt x="614" y="2524"/>
                  <a:pt x="614" y="2524"/>
                  <a:pt x="614" y="2524"/>
                </a:cubicBezTo>
                <a:cubicBezTo>
                  <a:pt x="614" y="2524"/>
                  <a:pt x="614" y="2524"/>
                  <a:pt x="614" y="2524"/>
                </a:cubicBezTo>
                <a:cubicBezTo>
                  <a:pt x="614" y="2524"/>
                  <a:pt x="614" y="2524"/>
                  <a:pt x="614" y="2524"/>
                </a:cubicBezTo>
                <a:cubicBezTo>
                  <a:pt x="613" y="2525"/>
                  <a:pt x="613" y="2525"/>
                  <a:pt x="613" y="2525"/>
                </a:cubicBezTo>
                <a:cubicBezTo>
                  <a:pt x="612" y="2526"/>
                  <a:pt x="612" y="2526"/>
                  <a:pt x="612" y="2526"/>
                </a:cubicBezTo>
                <a:cubicBezTo>
                  <a:pt x="611" y="2527"/>
                  <a:pt x="611" y="2527"/>
                  <a:pt x="611" y="2528"/>
                </a:cubicBezTo>
                <a:cubicBezTo>
                  <a:pt x="611" y="2528"/>
                  <a:pt x="610" y="2528"/>
                  <a:pt x="610" y="2529"/>
                </a:cubicBezTo>
                <a:cubicBezTo>
                  <a:pt x="610" y="2529"/>
                  <a:pt x="610" y="2529"/>
                  <a:pt x="610" y="2529"/>
                </a:cubicBezTo>
                <a:cubicBezTo>
                  <a:pt x="610" y="2529"/>
                  <a:pt x="610" y="2529"/>
                  <a:pt x="610" y="2529"/>
                </a:cubicBezTo>
                <a:cubicBezTo>
                  <a:pt x="609" y="2529"/>
                  <a:pt x="609" y="2530"/>
                  <a:pt x="609" y="2530"/>
                </a:cubicBezTo>
                <a:cubicBezTo>
                  <a:pt x="609" y="2530"/>
                  <a:pt x="609" y="2531"/>
                  <a:pt x="608" y="2531"/>
                </a:cubicBezTo>
                <a:cubicBezTo>
                  <a:pt x="608" y="2532"/>
                  <a:pt x="608" y="2532"/>
                  <a:pt x="608" y="2533"/>
                </a:cubicBezTo>
                <a:cubicBezTo>
                  <a:pt x="607" y="2533"/>
                  <a:pt x="607" y="2533"/>
                  <a:pt x="607" y="2534"/>
                </a:cubicBezTo>
                <a:cubicBezTo>
                  <a:pt x="607" y="2534"/>
                  <a:pt x="607" y="2534"/>
                  <a:pt x="607" y="2534"/>
                </a:cubicBezTo>
                <a:cubicBezTo>
                  <a:pt x="607" y="2534"/>
                  <a:pt x="607" y="2534"/>
                  <a:pt x="607" y="2534"/>
                </a:cubicBezTo>
                <a:cubicBezTo>
                  <a:pt x="607" y="2535"/>
                  <a:pt x="607" y="2535"/>
                  <a:pt x="607" y="2535"/>
                </a:cubicBezTo>
                <a:cubicBezTo>
                  <a:pt x="606" y="2536"/>
                  <a:pt x="606" y="2536"/>
                  <a:pt x="606" y="2537"/>
                </a:cubicBezTo>
                <a:cubicBezTo>
                  <a:pt x="606" y="2537"/>
                  <a:pt x="606" y="2537"/>
                  <a:pt x="606" y="2538"/>
                </a:cubicBezTo>
                <a:cubicBezTo>
                  <a:pt x="606" y="2538"/>
                  <a:pt x="606" y="2538"/>
                  <a:pt x="606" y="2538"/>
                </a:cubicBezTo>
                <a:cubicBezTo>
                  <a:pt x="605" y="2538"/>
                  <a:pt x="605" y="2539"/>
                  <a:pt x="605" y="2539"/>
                </a:cubicBezTo>
                <a:cubicBezTo>
                  <a:pt x="605" y="2539"/>
                  <a:pt x="605" y="2540"/>
                  <a:pt x="605" y="2540"/>
                </a:cubicBezTo>
                <a:cubicBezTo>
                  <a:pt x="605" y="2540"/>
                  <a:pt x="605" y="2540"/>
                  <a:pt x="605" y="2541"/>
                </a:cubicBezTo>
                <a:cubicBezTo>
                  <a:pt x="605" y="2541"/>
                  <a:pt x="605" y="2542"/>
                  <a:pt x="605" y="2543"/>
                </a:cubicBezTo>
                <a:cubicBezTo>
                  <a:pt x="605" y="2543"/>
                  <a:pt x="605" y="2543"/>
                  <a:pt x="605" y="2544"/>
                </a:cubicBezTo>
                <a:cubicBezTo>
                  <a:pt x="605" y="2544"/>
                  <a:pt x="605" y="2545"/>
                  <a:pt x="605" y="2545"/>
                </a:cubicBezTo>
                <a:cubicBezTo>
                  <a:pt x="605" y="2545"/>
                  <a:pt x="605" y="2545"/>
                  <a:pt x="605" y="2546"/>
                </a:cubicBezTo>
                <a:cubicBezTo>
                  <a:pt x="605" y="2546"/>
                  <a:pt x="605" y="2546"/>
                  <a:pt x="605" y="2547"/>
                </a:cubicBezTo>
                <a:cubicBezTo>
                  <a:pt x="605" y="2547"/>
                  <a:pt x="605" y="2548"/>
                  <a:pt x="605" y="2548"/>
                </a:cubicBezTo>
                <a:cubicBezTo>
                  <a:pt x="605" y="2549"/>
                  <a:pt x="605" y="2549"/>
                  <a:pt x="605" y="2550"/>
                </a:cubicBezTo>
                <a:cubicBezTo>
                  <a:pt x="605" y="2550"/>
                  <a:pt x="605" y="2550"/>
                  <a:pt x="605" y="2551"/>
                </a:cubicBezTo>
                <a:cubicBezTo>
                  <a:pt x="605" y="2551"/>
                  <a:pt x="605" y="2551"/>
                  <a:pt x="605" y="2551"/>
                </a:cubicBezTo>
                <a:cubicBezTo>
                  <a:pt x="605" y="2552"/>
                  <a:pt x="605" y="2552"/>
                  <a:pt x="605" y="2553"/>
                </a:cubicBezTo>
                <a:cubicBezTo>
                  <a:pt x="605" y="2553"/>
                  <a:pt x="605" y="2553"/>
                  <a:pt x="605" y="2553"/>
                </a:cubicBezTo>
                <a:cubicBezTo>
                  <a:pt x="605" y="2553"/>
                  <a:pt x="606" y="2554"/>
                  <a:pt x="606" y="2554"/>
                </a:cubicBezTo>
                <a:cubicBezTo>
                  <a:pt x="606" y="2554"/>
                  <a:pt x="606" y="2555"/>
                  <a:pt x="606" y="2555"/>
                </a:cubicBezTo>
                <a:cubicBezTo>
                  <a:pt x="606" y="2556"/>
                  <a:pt x="606" y="2556"/>
                  <a:pt x="606" y="2556"/>
                </a:cubicBezTo>
                <a:cubicBezTo>
                  <a:pt x="606" y="2557"/>
                  <a:pt x="607" y="2557"/>
                  <a:pt x="607" y="2557"/>
                </a:cubicBezTo>
                <a:cubicBezTo>
                  <a:pt x="607" y="2557"/>
                  <a:pt x="607" y="2558"/>
                  <a:pt x="607" y="2558"/>
                </a:cubicBezTo>
                <a:cubicBezTo>
                  <a:pt x="607" y="2559"/>
                  <a:pt x="608" y="2559"/>
                  <a:pt x="608" y="2560"/>
                </a:cubicBezTo>
                <a:cubicBezTo>
                  <a:pt x="608" y="2560"/>
                  <a:pt x="608" y="2560"/>
                  <a:pt x="608" y="2560"/>
                </a:cubicBezTo>
                <a:cubicBezTo>
                  <a:pt x="440" y="2721"/>
                  <a:pt x="440" y="2721"/>
                  <a:pt x="440" y="2721"/>
                </a:cubicBezTo>
                <a:cubicBezTo>
                  <a:pt x="439" y="2721"/>
                  <a:pt x="438" y="2720"/>
                  <a:pt x="437" y="2720"/>
                </a:cubicBezTo>
                <a:cubicBezTo>
                  <a:pt x="437" y="2720"/>
                  <a:pt x="437" y="2719"/>
                  <a:pt x="437" y="2719"/>
                </a:cubicBezTo>
                <a:cubicBezTo>
                  <a:pt x="436" y="2719"/>
                  <a:pt x="434" y="2719"/>
                  <a:pt x="433" y="2718"/>
                </a:cubicBezTo>
                <a:cubicBezTo>
                  <a:pt x="433" y="2718"/>
                  <a:pt x="432" y="2718"/>
                  <a:pt x="432" y="2718"/>
                </a:cubicBezTo>
                <a:cubicBezTo>
                  <a:pt x="432" y="2718"/>
                  <a:pt x="431" y="2718"/>
                  <a:pt x="431" y="2718"/>
                </a:cubicBezTo>
                <a:cubicBezTo>
                  <a:pt x="429" y="2717"/>
                  <a:pt x="428" y="2717"/>
                  <a:pt x="426" y="2717"/>
                </a:cubicBezTo>
                <a:cubicBezTo>
                  <a:pt x="426" y="2717"/>
                  <a:pt x="426" y="2717"/>
                  <a:pt x="425" y="2717"/>
                </a:cubicBezTo>
                <a:cubicBezTo>
                  <a:pt x="424" y="2717"/>
                  <a:pt x="422" y="2717"/>
                  <a:pt x="420" y="2717"/>
                </a:cubicBezTo>
                <a:cubicBezTo>
                  <a:pt x="420" y="2717"/>
                  <a:pt x="420" y="2718"/>
                  <a:pt x="420" y="2718"/>
                </a:cubicBezTo>
                <a:cubicBezTo>
                  <a:pt x="418" y="2718"/>
                  <a:pt x="416" y="2718"/>
                  <a:pt x="415" y="2719"/>
                </a:cubicBezTo>
                <a:cubicBezTo>
                  <a:pt x="415" y="2719"/>
                  <a:pt x="414" y="2719"/>
                  <a:pt x="414" y="2719"/>
                </a:cubicBezTo>
                <a:cubicBezTo>
                  <a:pt x="412" y="2720"/>
                  <a:pt x="411" y="2721"/>
                  <a:pt x="410" y="2721"/>
                </a:cubicBezTo>
                <a:cubicBezTo>
                  <a:pt x="409" y="2722"/>
                  <a:pt x="409" y="2722"/>
                  <a:pt x="409" y="2722"/>
                </a:cubicBezTo>
                <a:cubicBezTo>
                  <a:pt x="407" y="2723"/>
                  <a:pt x="406" y="2724"/>
                  <a:pt x="405" y="2725"/>
                </a:cubicBezTo>
                <a:cubicBezTo>
                  <a:pt x="405" y="2725"/>
                  <a:pt x="404" y="2725"/>
                  <a:pt x="404" y="2725"/>
                </a:cubicBezTo>
                <a:cubicBezTo>
                  <a:pt x="404" y="2725"/>
                  <a:pt x="404" y="2725"/>
                  <a:pt x="404" y="2726"/>
                </a:cubicBezTo>
                <a:cubicBezTo>
                  <a:pt x="403" y="2727"/>
                  <a:pt x="402" y="2728"/>
                  <a:pt x="401" y="2730"/>
                </a:cubicBezTo>
                <a:cubicBezTo>
                  <a:pt x="401" y="2730"/>
                  <a:pt x="400" y="2730"/>
                  <a:pt x="400" y="2730"/>
                </a:cubicBezTo>
                <a:cubicBezTo>
                  <a:pt x="400" y="2730"/>
                  <a:pt x="400" y="2731"/>
                  <a:pt x="400" y="2731"/>
                </a:cubicBezTo>
                <a:cubicBezTo>
                  <a:pt x="176" y="2667"/>
                  <a:pt x="176" y="2667"/>
                  <a:pt x="176" y="2667"/>
                </a:cubicBezTo>
                <a:cubicBezTo>
                  <a:pt x="176" y="2667"/>
                  <a:pt x="176" y="2666"/>
                  <a:pt x="176" y="2666"/>
                </a:cubicBezTo>
                <a:cubicBezTo>
                  <a:pt x="176" y="2666"/>
                  <a:pt x="176" y="2666"/>
                  <a:pt x="176" y="2665"/>
                </a:cubicBezTo>
                <a:cubicBezTo>
                  <a:pt x="176" y="2665"/>
                  <a:pt x="176" y="2664"/>
                  <a:pt x="176" y="2664"/>
                </a:cubicBezTo>
                <a:cubicBezTo>
                  <a:pt x="176" y="2663"/>
                  <a:pt x="176" y="2663"/>
                  <a:pt x="176" y="2662"/>
                </a:cubicBezTo>
                <a:cubicBezTo>
                  <a:pt x="176" y="2662"/>
                  <a:pt x="176" y="2662"/>
                  <a:pt x="176" y="2661"/>
                </a:cubicBezTo>
                <a:cubicBezTo>
                  <a:pt x="176" y="2661"/>
                  <a:pt x="176" y="2661"/>
                  <a:pt x="176" y="2661"/>
                </a:cubicBezTo>
                <a:cubicBezTo>
                  <a:pt x="176" y="2660"/>
                  <a:pt x="175" y="2660"/>
                  <a:pt x="175" y="2659"/>
                </a:cubicBezTo>
                <a:cubicBezTo>
                  <a:pt x="175" y="2659"/>
                  <a:pt x="175" y="2659"/>
                  <a:pt x="175" y="2659"/>
                </a:cubicBezTo>
                <a:cubicBezTo>
                  <a:pt x="175" y="2659"/>
                  <a:pt x="175" y="2658"/>
                  <a:pt x="175" y="2658"/>
                </a:cubicBezTo>
                <a:cubicBezTo>
                  <a:pt x="175" y="2658"/>
                  <a:pt x="175" y="2657"/>
                  <a:pt x="175" y="2657"/>
                </a:cubicBezTo>
                <a:cubicBezTo>
                  <a:pt x="174" y="2656"/>
                  <a:pt x="174" y="2656"/>
                  <a:pt x="174" y="2656"/>
                </a:cubicBezTo>
                <a:cubicBezTo>
                  <a:pt x="174" y="2655"/>
                  <a:pt x="174" y="2655"/>
                  <a:pt x="174" y="2655"/>
                </a:cubicBezTo>
                <a:cubicBezTo>
                  <a:pt x="174" y="2655"/>
                  <a:pt x="174" y="2654"/>
                  <a:pt x="173" y="2654"/>
                </a:cubicBezTo>
                <a:cubicBezTo>
                  <a:pt x="173" y="2653"/>
                  <a:pt x="173" y="2653"/>
                  <a:pt x="173" y="2652"/>
                </a:cubicBezTo>
                <a:cubicBezTo>
                  <a:pt x="173" y="2652"/>
                  <a:pt x="172" y="2652"/>
                  <a:pt x="172" y="2651"/>
                </a:cubicBezTo>
                <a:cubicBezTo>
                  <a:pt x="172" y="2651"/>
                  <a:pt x="172" y="2651"/>
                  <a:pt x="172" y="2650"/>
                </a:cubicBezTo>
                <a:cubicBezTo>
                  <a:pt x="172" y="2650"/>
                  <a:pt x="171" y="2650"/>
                  <a:pt x="171" y="2650"/>
                </a:cubicBezTo>
                <a:cubicBezTo>
                  <a:pt x="171" y="2650"/>
                  <a:pt x="171" y="2650"/>
                  <a:pt x="171" y="2650"/>
                </a:cubicBezTo>
                <a:cubicBezTo>
                  <a:pt x="171" y="2650"/>
                  <a:pt x="171" y="2649"/>
                  <a:pt x="171" y="2649"/>
                </a:cubicBezTo>
                <a:cubicBezTo>
                  <a:pt x="170" y="2648"/>
                  <a:pt x="170" y="2648"/>
                  <a:pt x="170" y="2648"/>
                </a:cubicBezTo>
                <a:cubicBezTo>
                  <a:pt x="169" y="2647"/>
                  <a:pt x="169" y="2647"/>
                  <a:pt x="169" y="2647"/>
                </a:cubicBezTo>
                <a:cubicBezTo>
                  <a:pt x="169" y="2646"/>
                  <a:pt x="168" y="2646"/>
                  <a:pt x="168" y="2646"/>
                </a:cubicBezTo>
                <a:cubicBezTo>
                  <a:pt x="168" y="2646"/>
                  <a:pt x="168" y="2645"/>
                  <a:pt x="168" y="2645"/>
                </a:cubicBezTo>
                <a:cubicBezTo>
                  <a:pt x="168" y="2645"/>
                  <a:pt x="168" y="2645"/>
                  <a:pt x="168" y="2645"/>
                </a:cubicBezTo>
                <a:cubicBezTo>
                  <a:pt x="167" y="2645"/>
                  <a:pt x="167" y="2645"/>
                  <a:pt x="167" y="2644"/>
                </a:cubicBezTo>
                <a:cubicBezTo>
                  <a:pt x="166" y="2644"/>
                  <a:pt x="166" y="2644"/>
                  <a:pt x="166" y="2644"/>
                </a:cubicBezTo>
                <a:cubicBezTo>
                  <a:pt x="165" y="2643"/>
                  <a:pt x="165" y="2643"/>
                  <a:pt x="164" y="2642"/>
                </a:cubicBezTo>
                <a:cubicBezTo>
                  <a:pt x="164" y="2642"/>
                  <a:pt x="164" y="2642"/>
                  <a:pt x="164" y="2642"/>
                </a:cubicBezTo>
                <a:cubicBezTo>
                  <a:pt x="164" y="2642"/>
                  <a:pt x="163" y="2642"/>
                  <a:pt x="163" y="2642"/>
                </a:cubicBezTo>
                <a:cubicBezTo>
                  <a:pt x="163" y="2642"/>
                  <a:pt x="163" y="2642"/>
                  <a:pt x="163" y="2641"/>
                </a:cubicBezTo>
                <a:cubicBezTo>
                  <a:pt x="163" y="2641"/>
                  <a:pt x="162" y="2641"/>
                  <a:pt x="162" y="2641"/>
                </a:cubicBezTo>
                <a:cubicBezTo>
                  <a:pt x="162" y="2641"/>
                  <a:pt x="161" y="2640"/>
                  <a:pt x="161" y="2640"/>
                </a:cubicBezTo>
                <a:cubicBezTo>
                  <a:pt x="161" y="2640"/>
                  <a:pt x="160" y="2640"/>
                  <a:pt x="160" y="2639"/>
                </a:cubicBezTo>
                <a:cubicBezTo>
                  <a:pt x="159" y="2639"/>
                  <a:pt x="159" y="2639"/>
                  <a:pt x="158" y="2639"/>
                </a:cubicBezTo>
                <a:cubicBezTo>
                  <a:pt x="158" y="2639"/>
                  <a:pt x="158" y="2639"/>
                  <a:pt x="158" y="2639"/>
                </a:cubicBezTo>
                <a:cubicBezTo>
                  <a:pt x="158" y="2638"/>
                  <a:pt x="157" y="2638"/>
                  <a:pt x="157" y="2638"/>
                </a:cubicBezTo>
                <a:cubicBezTo>
                  <a:pt x="156" y="2638"/>
                  <a:pt x="156" y="2638"/>
                  <a:pt x="155" y="2638"/>
                </a:cubicBezTo>
                <a:cubicBezTo>
                  <a:pt x="155" y="2638"/>
                  <a:pt x="155" y="2638"/>
                  <a:pt x="155" y="2637"/>
                </a:cubicBezTo>
                <a:cubicBezTo>
                  <a:pt x="154" y="2637"/>
                  <a:pt x="154" y="2637"/>
                  <a:pt x="154" y="2637"/>
                </a:cubicBezTo>
                <a:cubicBezTo>
                  <a:pt x="154" y="2637"/>
                  <a:pt x="153" y="2637"/>
                  <a:pt x="153" y="2637"/>
                </a:cubicBezTo>
                <a:cubicBezTo>
                  <a:pt x="153" y="2637"/>
                  <a:pt x="152" y="2637"/>
                  <a:pt x="152" y="2637"/>
                </a:cubicBezTo>
                <a:cubicBezTo>
                  <a:pt x="152" y="2637"/>
                  <a:pt x="152" y="2637"/>
                  <a:pt x="151" y="2637"/>
                </a:cubicBezTo>
                <a:cubicBezTo>
                  <a:pt x="151" y="2637"/>
                  <a:pt x="150" y="2637"/>
                  <a:pt x="150" y="2636"/>
                </a:cubicBezTo>
                <a:cubicBezTo>
                  <a:pt x="149" y="2636"/>
                  <a:pt x="149" y="2636"/>
                  <a:pt x="148" y="2636"/>
                </a:cubicBezTo>
                <a:cubicBezTo>
                  <a:pt x="148" y="2636"/>
                  <a:pt x="148" y="2636"/>
                  <a:pt x="147" y="2636"/>
                </a:cubicBezTo>
                <a:cubicBezTo>
                  <a:pt x="147" y="2636"/>
                  <a:pt x="147" y="2636"/>
                  <a:pt x="147" y="2636"/>
                </a:cubicBezTo>
                <a:cubicBezTo>
                  <a:pt x="91" y="2410"/>
                  <a:pt x="91" y="2410"/>
                  <a:pt x="91" y="2410"/>
                </a:cubicBezTo>
                <a:cubicBezTo>
                  <a:pt x="92" y="2410"/>
                  <a:pt x="92" y="2410"/>
                  <a:pt x="92" y="2410"/>
                </a:cubicBezTo>
                <a:cubicBezTo>
                  <a:pt x="92" y="2410"/>
                  <a:pt x="92" y="2410"/>
                  <a:pt x="93" y="2410"/>
                </a:cubicBezTo>
                <a:cubicBezTo>
                  <a:pt x="93" y="2410"/>
                  <a:pt x="93" y="2410"/>
                  <a:pt x="93" y="2409"/>
                </a:cubicBezTo>
                <a:cubicBezTo>
                  <a:pt x="93" y="2409"/>
                  <a:pt x="93" y="2409"/>
                  <a:pt x="93" y="2409"/>
                </a:cubicBezTo>
                <a:cubicBezTo>
                  <a:pt x="93" y="2409"/>
                  <a:pt x="94" y="2409"/>
                  <a:pt x="94" y="2409"/>
                </a:cubicBezTo>
                <a:cubicBezTo>
                  <a:pt x="95" y="2408"/>
                  <a:pt x="95" y="2408"/>
                  <a:pt x="95" y="2408"/>
                </a:cubicBezTo>
                <a:cubicBezTo>
                  <a:pt x="96" y="2407"/>
                  <a:pt x="96" y="2407"/>
                  <a:pt x="96" y="2407"/>
                </a:cubicBezTo>
                <a:cubicBezTo>
                  <a:pt x="97" y="2407"/>
                  <a:pt x="97" y="2406"/>
                  <a:pt x="97" y="2406"/>
                </a:cubicBezTo>
                <a:cubicBezTo>
                  <a:pt x="97" y="2406"/>
                  <a:pt x="97" y="2406"/>
                  <a:pt x="98" y="2406"/>
                </a:cubicBezTo>
                <a:cubicBezTo>
                  <a:pt x="98" y="2406"/>
                  <a:pt x="98" y="2406"/>
                  <a:pt x="98" y="2406"/>
                </a:cubicBezTo>
                <a:cubicBezTo>
                  <a:pt x="98" y="2405"/>
                  <a:pt x="98" y="2405"/>
                  <a:pt x="99" y="2405"/>
                </a:cubicBezTo>
                <a:cubicBezTo>
                  <a:pt x="99" y="2404"/>
                  <a:pt x="99" y="2404"/>
                  <a:pt x="99" y="2404"/>
                </a:cubicBezTo>
                <a:cubicBezTo>
                  <a:pt x="100" y="2403"/>
                  <a:pt x="100" y="2403"/>
                  <a:pt x="100" y="2403"/>
                </a:cubicBezTo>
                <a:cubicBezTo>
                  <a:pt x="101" y="2402"/>
                  <a:pt x="101" y="2402"/>
                  <a:pt x="101" y="2402"/>
                </a:cubicBezTo>
                <a:cubicBezTo>
                  <a:pt x="101" y="2402"/>
                  <a:pt x="101" y="2402"/>
                  <a:pt x="101" y="2401"/>
                </a:cubicBezTo>
                <a:cubicBezTo>
                  <a:pt x="101" y="2401"/>
                  <a:pt x="101" y="2401"/>
                  <a:pt x="102" y="2401"/>
                </a:cubicBezTo>
                <a:cubicBezTo>
                  <a:pt x="102" y="2401"/>
                  <a:pt x="102" y="2400"/>
                  <a:pt x="102" y="2400"/>
                </a:cubicBezTo>
                <a:cubicBezTo>
                  <a:pt x="102" y="2400"/>
                  <a:pt x="103" y="2399"/>
                  <a:pt x="103" y="2399"/>
                </a:cubicBezTo>
                <a:cubicBezTo>
                  <a:pt x="103" y="2399"/>
                  <a:pt x="103" y="2398"/>
                  <a:pt x="104" y="2398"/>
                </a:cubicBezTo>
                <a:cubicBezTo>
                  <a:pt x="104" y="2397"/>
                  <a:pt x="104" y="2397"/>
                  <a:pt x="104" y="2396"/>
                </a:cubicBezTo>
                <a:cubicBezTo>
                  <a:pt x="104" y="2396"/>
                  <a:pt x="104" y="2396"/>
                  <a:pt x="104" y="2396"/>
                </a:cubicBezTo>
                <a:cubicBezTo>
                  <a:pt x="104" y="2396"/>
                  <a:pt x="105" y="2395"/>
                  <a:pt x="105" y="2395"/>
                </a:cubicBezTo>
                <a:cubicBezTo>
                  <a:pt x="105" y="2395"/>
                  <a:pt x="105" y="2394"/>
                  <a:pt x="105" y="2393"/>
                </a:cubicBezTo>
                <a:cubicBezTo>
                  <a:pt x="105" y="2393"/>
                  <a:pt x="105" y="2393"/>
                  <a:pt x="106" y="2393"/>
                </a:cubicBezTo>
                <a:cubicBezTo>
                  <a:pt x="106" y="2393"/>
                  <a:pt x="106" y="2392"/>
                  <a:pt x="106" y="2392"/>
                </a:cubicBezTo>
                <a:cubicBezTo>
                  <a:pt x="106" y="2392"/>
                  <a:pt x="106" y="2391"/>
                  <a:pt x="106" y="2391"/>
                </a:cubicBezTo>
                <a:cubicBezTo>
                  <a:pt x="106" y="2391"/>
                  <a:pt x="106" y="2391"/>
                  <a:pt x="106" y="2390"/>
                </a:cubicBezTo>
                <a:cubicBezTo>
                  <a:pt x="106" y="2390"/>
                  <a:pt x="106" y="2390"/>
                  <a:pt x="106" y="2389"/>
                </a:cubicBezTo>
                <a:cubicBezTo>
                  <a:pt x="106" y="2389"/>
                  <a:pt x="106" y="2388"/>
                  <a:pt x="106" y="2388"/>
                </a:cubicBezTo>
                <a:cubicBezTo>
                  <a:pt x="107" y="2387"/>
                  <a:pt x="107" y="2387"/>
                  <a:pt x="107" y="2386"/>
                </a:cubicBezTo>
                <a:cubicBezTo>
                  <a:pt x="107" y="2386"/>
                  <a:pt x="107" y="2386"/>
                  <a:pt x="107" y="2385"/>
                </a:cubicBezTo>
                <a:cubicBezTo>
                  <a:pt x="107" y="2385"/>
                  <a:pt x="107" y="2385"/>
                  <a:pt x="107" y="2385"/>
                </a:cubicBezTo>
                <a:cubicBezTo>
                  <a:pt x="107" y="2384"/>
                  <a:pt x="107" y="2384"/>
                  <a:pt x="107" y="2383"/>
                </a:cubicBezTo>
                <a:cubicBezTo>
                  <a:pt x="107" y="2383"/>
                  <a:pt x="107" y="2383"/>
                  <a:pt x="107" y="2382"/>
                </a:cubicBezTo>
                <a:cubicBezTo>
                  <a:pt x="107" y="2382"/>
                  <a:pt x="107" y="2381"/>
                  <a:pt x="106" y="2380"/>
                </a:cubicBezTo>
                <a:cubicBezTo>
                  <a:pt x="106" y="2380"/>
                  <a:pt x="106" y="2380"/>
                  <a:pt x="106" y="2380"/>
                </a:cubicBezTo>
                <a:cubicBezTo>
                  <a:pt x="106" y="2379"/>
                  <a:pt x="106" y="2379"/>
                  <a:pt x="106" y="2379"/>
                </a:cubicBezTo>
                <a:cubicBezTo>
                  <a:pt x="106" y="2378"/>
                  <a:pt x="106" y="2378"/>
                  <a:pt x="106" y="2377"/>
                </a:cubicBezTo>
                <a:cubicBezTo>
                  <a:pt x="106" y="2377"/>
                  <a:pt x="106" y="2377"/>
                  <a:pt x="106" y="2377"/>
                </a:cubicBezTo>
                <a:cubicBezTo>
                  <a:pt x="106" y="2377"/>
                  <a:pt x="106" y="2377"/>
                  <a:pt x="106" y="2376"/>
                </a:cubicBezTo>
                <a:cubicBezTo>
                  <a:pt x="105" y="2376"/>
                  <a:pt x="105" y="2375"/>
                  <a:pt x="105" y="2375"/>
                </a:cubicBezTo>
                <a:cubicBezTo>
                  <a:pt x="105" y="2374"/>
                  <a:pt x="105" y="2374"/>
                  <a:pt x="105" y="2374"/>
                </a:cubicBezTo>
                <a:cubicBezTo>
                  <a:pt x="105" y="2374"/>
                  <a:pt x="105" y="2373"/>
                  <a:pt x="105" y="2373"/>
                </a:cubicBezTo>
                <a:cubicBezTo>
                  <a:pt x="104" y="2373"/>
                  <a:pt x="104" y="2372"/>
                  <a:pt x="104" y="2372"/>
                </a:cubicBezTo>
                <a:cubicBezTo>
                  <a:pt x="104" y="2372"/>
                  <a:pt x="104" y="2371"/>
                  <a:pt x="103" y="2371"/>
                </a:cubicBezTo>
                <a:cubicBezTo>
                  <a:pt x="103" y="2370"/>
                  <a:pt x="103" y="2370"/>
                  <a:pt x="103" y="2370"/>
                </a:cubicBezTo>
                <a:cubicBezTo>
                  <a:pt x="271" y="2209"/>
                  <a:pt x="271" y="2209"/>
                  <a:pt x="271" y="2209"/>
                </a:cubicBezTo>
                <a:cubicBezTo>
                  <a:pt x="271" y="2209"/>
                  <a:pt x="271" y="2209"/>
                  <a:pt x="271" y="2209"/>
                </a:cubicBezTo>
                <a:cubicBezTo>
                  <a:pt x="272" y="2209"/>
                  <a:pt x="272" y="2210"/>
                  <a:pt x="273" y="2210"/>
                </a:cubicBezTo>
                <a:cubicBezTo>
                  <a:pt x="273" y="2210"/>
                  <a:pt x="274" y="2210"/>
                  <a:pt x="274" y="2211"/>
                </a:cubicBezTo>
                <a:cubicBezTo>
                  <a:pt x="274" y="2211"/>
                  <a:pt x="274" y="2211"/>
                  <a:pt x="275" y="2211"/>
                </a:cubicBezTo>
                <a:cubicBezTo>
                  <a:pt x="275" y="2211"/>
                  <a:pt x="275" y="2211"/>
                  <a:pt x="275" y="2211"/>
                </a:cubicBezTo>
                <a:cubicBezTo>
                  <a:pt x="276" y="2211"/>
                  <a:pt x="277" y="2212"/>
                  <a:pt x="277" y="2212"/>
                </a:cubicBezTo>
                <a:cubicBezTo>
                  <a:pt x="277" y="2212"/>
                  <a:pt x="278" y="2212"/>
                  <a:pt x="278" y="2212"/>
                </a:cubicBezTo>
                <a:cubicBezTo>
                  <a:pt x="278" y="2212"/>
                  <a:pt x="278" y="2212"/>
                  <a:pt x="278" y="2212"/>
                </a:cubicBezTo>
                <a:cubicBezTo>
                  <a:pt x="279" y="2212"/>
                  <a:pt x="279" y="2212"/>
                  <a:pt x="280" y="2212"/>
                </a:cubicBezTo>
                <a:cubicBezTo>
                  <a:pt x="280" y="2212"/>
                  <a:pt x="280" y="2212"/>
                  <a:pt x="280" y="2213"/>
                </a:cubicBezTo>
                <a:cubicBezTo>
                  <a:pt x="280" y="2213"/>
                  <a:pt x="281" y="2213"/>
                  <a:pt x="281" y="2213"/>
                </a:cubicBezTo>
                <a:cubicBezTo>
                  <a:pt x="282" y="2213"/>
                  <a:pt x="282" y="2213"/>
                  <a:pt x="283" y="2213"/>
                </a:cubicBezTo>
                <a:cubicBezTo>
                  <a:pt x="283" y="2213"/>
                  <a:pt x="284" y="2213"/>
                  <a:pt x="284" y="2213"/>
                </a:cubicBezTo>
                <a:cubicBezTo>
                  <a:pt x="284" y="2213"/>
                  <a:pt x="285" y="2213"/>
                  <a:pt x="285" y="2213"/>
                </a:cubicBezTo>
                <a:cubicBezTo>
                  <a:pt x="285" y="2213"/>
                  <a:pt x="286" y="2213"/>
                  <a:pt x="286" y="2213"/>
                </a:cubicBezTo>
                <a:cubicBezTo>
                  <a:pt x="286" y="2213"/>
                  <a:pt x="287" y="2213"/>
                  <a:pt x="287" y="2213"/>
                </a:cubicBezTo>
                <a:cubicBezTo>
                  <a:pt x="287" y="2213"/>
                  <a:pt x="288" y="2213"/>
                  <a:pt x="288" y="2213"/>
                </a:cubicBezTo>
                <a:cubicBezTo>
                  <a:pt x="289" y="2213"/>
                  <a:pt x="289" y="2213"/>
                  <a:pt x="290" y="2213"/>
                </a:cubicBezTo>
                <a:cubicBezTo>
                  <a:pt x="290" y="2213"/>
                  <a:pt x="291" y="2213"/>
                  <a:pt x="291" y="2213"/>
                </a:cubicBezTo>
                <a:cubicBezTo>
                  <a:pt x="291" y="2213"/>
                  <a:pt x="291" y="2213"/>
                  <a:pt x="292" y="2213"/>
                </a:cubicBezTo>
                <a:cubicBezTo>
                  <a:pt x="292" y="2213"/>
                  <a:pt x="293" y="2212"/>
                  <a:pt x="293" y="2212"/>
                </a:cubicBezTo>
                <a:cubicBezTo>
                  <a:pt x="293" y="2212"/>
                  <a:pt x="293" y="2212"/>
                  <a:pt x="293" y="2212"/>
                </a:cubicBezTo>
                <a:cubicBezTo>
                  <a:pt x="294" y="2212"/>
                  <a:pt x="294" y="2212"/>
                  <a:pt x="294" y="2212"/>
                </a:cubicBezTo>
                <a:cubicBezTo>
                  <a:pt x="295" y="2212"/>
                  <a:pt x="295" y="2212"/>
                  <a:pt x="296" y="2212"/>
                </a:cubicBezTo>
                <a:cubicBezTo>
                  <a:pt x="296" y="2211"/>
                  <a:pt x="296" y="2211"/>
                  <a:pt x="297" y="2211"/>
                </a:cubicBezTo>
                <a:cubicBezTo>
                  <a:pt x="297" y="2211"/>
                  <a:pt x="297" y="2211"/>
                  <a:pt x="297" y="2211"/>
                </a:cubicBezTo>
                <a:cubicBezTo>
                  <a:pt x="298" y="2211"/>
                  <a:pt x="298" y="2211"/>
                  <a:pt x="298" y="2211"/>
                </a:cubicBezTo>
                <a:cubicBezTo>
                  <a:pt x="299" y="2210"/>
                  <a:pt x="299" y="2210"/>
                  <a:pt x="300" y="2210"/>
                </a:cubicBezTo>
                <a:cubicBezTo>
                  <a:pt x="300" y="2210"/>
                  <a:pt x="301" y="2209"/>
                  <a:pt x="301" y="2209"/>
                </a:cubicBezTo>
                <a:cubicBezTo>
                  <a:pt x="301" y="2209"/>
                  <a:pt x="302" y="2209"/>
                  <a:pt x="302" y="2209"/>
                </a:cubicBezTo>
                <a:cubicBezTo>
                  <a:pt x="302" y="2209"/>
                  <a:pt x="302" y="2208"/>
                  <a:pt x="302" y="2208"/>
                </a:cubicBezTo>
                <a:cubicBezTo>
                  <a:pt x="302" y="2208"/>
                  <a:pt x="302" y="2208"/>
                  <a:pt x="302" y="2208"/>
                </a:cubicBezTo>
                <a:cubicBezTo>
                  <a:pt x="303" y="2208"/>
                  <a:pt x="303" y="2208"/>
                  <a:pt x="303" y="2208"/>
                </a:cubicBezTo>
                <a:cubicBezTo>
                  <a:pt x="304" y="2207"/>
                  <a:pt x="304" y="2207"/>
                  <a:pt x="305" y="2207"/>
                </a:cubicBezTo>
                <a:cubicBezTo>
                  <a:pt x="305" y="2206"/>
                  <a:pt x="305" y="2206"/>
                  <a:pt x="306" y="2206"/>
                </a:cubicBezTo>
                <a:cubicBezTo>
                  <a:pt x="306" y="2206"/>
                  <a:pt x="306" y="2205"/>
                  <a:pt x="307" y="2205"/>
                </a:cubicBezTo>
                <a:cubicBezTo>
                  <a:pt x="307" y="2205"/>
                  <a:pt x="307" y="2205"/>
                  <a:pt x="307" y="2205"/>
                </a:cubicBezTo>
                <a:cubicBezTo>
                  <a:pt x="307" y="2205"/>
                  <a:pt x="307" y="2205"/>
                  <a:pt x="307" y="2205"/>
                </a:cubicBezTo>
                <a:cubicBezTo>
                  <a:pt x="307" y="2204"/>
                  <a:pt x="308" y="2204"/>
                  <a:pt x="308" y="2204"/>
                </a:cubicBezTo>
                <a:cubicBezTo>
                  <a:pt x="308" y="2203"/>
                  <a:pt x="308" y="2203"/>
                  <a:pt x="309" y="2203"/>
                </a:cubicBezTo>
                <a:cubicBezTo>
                  <a:pt x="309" y="2202"/>
                  <a:pt x="309" y="2202"/>
                  <a:pt x="310" y="2202"/>
                </a:cubicBezTo>
                <a:cubicBezTo>
                  <a:pt x="310" y="2201"/>
                  <a:pt x="310" y="2201"/>
                  <a:pt x="311" y="2201"/>
                </a:cubicBezTo>
                <a:cubicBezTo>
                  <a:pt x="311" y="2201"/>
                  <a:pt x="311" y="2200"/>
                  <a:pt x="311" y="2200"/>
                </a:cubicBezTo>
                <a:cubicBezTo>
                  <a:pt x="311" y="2200"/>
                  <a:pt x="311" y="2200"/>
                  <a:pt x="311" y="2200"/>
                </a:cubicBezTo>
                <a:cubicBezTo>
                  <a:pt x="311" y="2200"/>
                  <a:pt x="311" y="2199"/>
                  <a:pt x="311" y="2199"/>
                </a:cubicBezTo>
                <a:cubicBezTo>
                  <a:pt x="312" y="2199"/>
                  <a:pt x="312" y="2199"/>
                  <a:pt x="312" y="2199"/>
                </a:cubicBezTo>
                <a:cubicBezTo>
                  <a:pt x="535" y="2264"/>
                  <a:pt x="535" y="2264"/>
                  <a:pt x="535" y="2264"/>
                </a:cubicBezTo>
                <a:cubicBezTo>
                  <a:pt x="535" y="2264"/>
                  <a:pt x="535" y="2264"/>
                  <a:pt x="535" y="2264"/>
                </a:cubicBezTo>
                <a:cubicBezTo>
                  <a:pt x="535" y="2264"/>
                  <a:pt x="535" y="2265"/>
                  <a:pt x="535" y="2265"/>
                </a:cubicBezTo>
                <a:cubicBezTo>
                  <a:pt x="535" y="2265"/>
                  <a:pt x="535" y="2266"/>
                  <a:pt x="535" y="2266"/>
                </a:cubicBezTo>
                <a:cubicBezTo>
                  <a:pt x="535" y="2267"/>
                  <a:pt x="535" y="2267"/>
                  <a:pt x="535" y="2268"/>
                </a:cubicBezTo>
                <a:cubicBezTo>
                  <a:pt x="535" y="2268"/>
                  <a:pt x="535" y="2269"/>
                  <a:pt x="535" y="2269"/>
                </a:cubicBezTo>
                <a:cubicBezTo>
                  <a:pt x="536" y="2269"/>
                  <a:pt x="536" y="2269"/>
                  <a:pt x="536" y="2269"/>
                </a:cubicBezTo>
                <a:cubicBezTo>
                  <a:pt x="536" y="2270"/>
                  <a:pt x="536" y="2270"/>
                  <a:pt x="536" y="2271"/>
                </a:cubicBezTo>
                <a:cubicBezTo>
                  <a:pt x="536" y="2271"/>
                  <a:pt x="536" y="2271"/>
                  <a:pt x="536" y="2271"/>
                </a:cubicBezTo>
                <a:cubicBezTo>
                  <a:pt x="536" y="2271"/>
                  <a:pt x="536" y="2272"/>
                  <a:pt x="536" y="2272"/>
                </a:cubicBezTo>
                <a:cubicBezTo>
                  <a:pt x="536" y="2273"/>
                  <a:pt x="537" y="2273"/>
                  <a:pt x="537" y="2274"/>
                </a:cubicBezTo>
                <a:cubicBezTo>
                  <a:pt x="537" y="2274"/>
                  <a:pt x="537" y="2274"/>
                  <a:pt x="537" y="2275"/>
                </a:cubicBezTo>
                <a:cubicBezTo>
                  <a:pt x="537" y="2275"/>
                  <a:pt x="537" y="2275"/>
                  <a:pt x="537" y="2275"/>
                </a:cubicBezTo>
                <a:cubicBezTo>
                  <a:pt x="537" y="2276"/>
                  <a:pt x="538" y="2276"/>
                  <a:pt x="538" y="2276"/>
                </a:cubicBezTo>
                <a:cubicBezTo>
                  <a:pt x="538" y="2277"/>
                  <a:pt x="538" y="2277"/>
                  <a:pt x="538" y="2277"/>
                </a:cubicBezTo>
                <a:cubicBezTo>
                  <a:pt x="538" y="2277"/>
                  <a:pt x="538" y="2278"/>
                  <a:pt x="538" y="2278"/>
                </a:cubicBezTo>
                <a:cubicBezTo>
                  <a:pt x="539" y="2278"/>
                  <a:pt x="539" y="2279"/>
                  <a:pt x="539" y="2279"/>
                </a:cubicBezTo>
                <a:cubicBezTo>
                  <a:pt x="539" y="2279"/>
                  <a:pt x="539" y="2280"/>
                  <a:pt x="540" y="2280"/>
                </a:cubicBezTo>
                <a:cubicBezTo>
                  <a:pt x="540" y="2280"/>
                  <a:pt x="540" y="2280"/>
                  <a:pt x="540" y="2280"/>
                </a:cubicBezTo>
                <a:cubicBezTo>
                  <a:pt x="540" y="2280"/>
                  <a:pt x="540" y="2280"/>
                  <a:pt x="540" y="2280"/>
                </a:cubicBezTo>
                <a:cubicBezTo>
                  <a:pt x="540" y="2281"/>
                  <a:pt x="540" y="2281"/>
                  <a:pt x="541" y="2281"/>
                </a:cubicBezTo>
                <a:cubicBezTo>
                  <a:pt x="541" y="2282"/>
                  <a:pt x="541" y="2282"/>
                  <a:pt x="541" y="2282"/>
                </a:cubicBezTo>
                <a:cubicBezTo>
                  <a:pt x="541" y="2282"/>
                  <a:pt x="541" y="2282"/>
                  <a:pt x="542" y="2283"/>
                </a:cubicBezTo>
                <a:cubicBezTo>
                  <a:pt x="542" y="2283"/>
                  <a:pt x="542" y="2283"/>
                  <a:pt x="542" y="2284"/>
                </a:cubicBezTo>
                <a:cubicBezTo>
                  <a:pt x="543" y="2284"/>
                  <a:pt x="543" y="2284"/>
                  <a:pt x="543" y="2285"/>
                </a:cubicBezTo>
                <a:cubicBezTo>
                  <a:pt x="543" y="2285"/>
                  <a:pt x="543" y="2285"/>
                  <a:pt x="543" y="2285"/>
                </a:cubicBezTo>
                <a:cubicBezTo>
                  <a:pt x="543" y="2285"/>
                  <a:pt x="544" y="2285"/>
                  <a:pt x="544" y="2285"/>
                </a:cubicBezTo>
                <a:cubicBezTo>
                  <a:pt x="544" y="2285"/>
                  <a:pt x="544" y="2285"/>
                  <a:pt x="544" y="2286"/>
                </a:cubicBezTo>
                <a:cubicBezTo>
                  <a:pt x="545" y="2286"/>
                  <a:pt x="545" y="2286"/>
                  <a:pt x="545" y="2286"/>
                </a:cubicBezTo>
                <a:cubicBezTo>
                  <a:pt x="545" y="2286"/>
                  <a:pt x="545" y="2286"/>
                  <a:pt x="545" y="2287"/>
                </a:cubicBezTo>
                <a:cubicBezTo>
                  <a:pt x="546" y="2287"/>
                  <a:pt x="546" y="2287"/>
                  <a:pt x="547" y="2288"/>
                </a:cubicBezTo>
                <a:cubicBezTo>
                  <a:pt x="547" y="2288"/>
                  <a:pt x="547" y="2288"/>
                  <a:pt x="547" y="2288"/>
                </a:cubicBezTo>
                <a:cubicBezTo>
                  <a:pt x="547" y="2288"/>
                  <a:pt x="547" y="2288"/>
                  <a:pt x="548" y="2288"/>
                </a:cubicBezTo>
                <a:cubicBezTo>
                  <a:pt x="548" y="2288"/>
                  <a:pt x="548" y="2288"/>
                  <a:pt x="548" y="2288"/>
                </a:cubicBezTo>
                <a:cubicBezTo>
                  <a:pt x="548" y="2289"/>
                  <a:pt x="548" y="2289"/>
                  <a:pt x="548" y="2289"/>
                </a:cubicBezTo>
                <a:cubicBezTo>
                  <a:pt x="548" y="2289"/>
                  <a:pt x="549" y="2289"/>
                  <a:pt x="549" y="2289"/>
                </a:cubicBezTo>
                <a:cubicBezTo>
                  <a:pt x="549" y="2290"/>
                  <a:pt x="550" y="2290"/>
                  <a:pt x="550" y="2290"/>
                </a:cubicBezTo>
                <a:cubicBezTo>
                  <a:pt x="551" y="2290"/>
                  <a:pt x="551" y="2291"/>
                  <a:pt x="552" y="2291"/>
                </a:cubicBezTo>
                <a:cubicBezTo>
                  <a:pt x="552" y="2291"/>
                  <a:pt x="552" y="2291"/>
                  <a:pt x="552" y="2291"/>
                </a:cubicBezTo>
                <a:cubicBezTo>
                  <a:pt x="552" y="2291"/>
                  <a:pt x="553" y="2291"/>
                  <a:pt x="553" y="2291"/>
                </a:cubicBezTo>
                <a:cubicBezTo>
                  <a:pt x="553" y="2291"/>
                  <a:pt x="553" y="2292"/>
                  <a:pt x="553" y="2292"/>
                </a:cubicBezTo>
                <a:cubicBezTo>
                  <a:pt x="554" y="2292"/>
                  <a:pt x="554" y="2292"/>
                  <a:pt x="554" y="2292"/>
                </a:cubicBezTo>
                <a:cubicBezTo>
                  <a:pt x="555" y="2292"/>
                  <a:pt x="555" y="2292"/>
                  <a:pt x="556" y="2292"/>
                </a:cubicBezTo>
                <a:cubicBezTo>
                  <a:pt x="556" y="2293"/>
                  <a:pt x="556" y="2293"/>
                  <a:pt x="557" y="2293"/>
                </a:cubicBezTo>
                <a:cubicBezTo>
                  <a:pt x="557" y="2293"/>
                  <a:pt x="557" y="2293"/>
                  <a:pt x="557" y="2293"/>
                </a:cubicBezTo>
                <a:cubicBezTo>
                  <a:pt x="557" y="2293"/>
                  <a:pt x="558" y="2293"/>
                  <a:pt x="558" y="2293"/>
                </a:cubicBezTo>
                <a:cubicBezTo>
                  <a:pt x="559" y="2293"/>
                  <a:pt x="559" y="2293"/>
                  <a:pt x="559" y="2293"/>
                </a:cubicBezTo>
                <a:cubicBezTo>
                  <a:pt x="559" y="2293"/>
                  <a:pt x="560" y="2293"/>
                  <a:pt x="560" y="2293"/>
                </a:cubicBezTo>
                <a:cubicBezTo>
                  <a:pt x="560" y="2294"/>
                  <a:pt x="561" y="2294"/>
                  <a:pt x="562" y="2294"/>
                </a:cubicBezTo>
                <a:cubicBezTo>
                  <a:pt x="562" y="2294"/>
                  <a:pt x="562" y="2294"/>
                  <a:pt x="563" y="2294"/>
                </a:cubicBezTo>
                <a:cubicBezTo>
                  <a:pt x="563" y="2294"/>
                  <a:pt x="564" y="2294"/>
                  <a:pt x="564" y="2294"/>
                </a:cubicBezTo>
                <a:cubicBezTo>
                  <a:pt x="564" y="2294"/>
                  <a:pt x="564" y="2294"/>
                  <a:pt x="564" y="2294"/>
                </a:cubicBezTo>
                <a:cubicBezTo>
                  <a:pt x="620" y="2520"/>
                  <a:pt x="620" y="2520"/>
                  <a:pt x="620" y="2520"/>
                </a:cubicBezTo>
                <a:cubicBezTo>
                  <a:pt x="620" y="2520"/>
                  <a:pt x="620" y="2520"/>
                  <a:pt x="620" y="2520"/>
                </a:cubicBezTo>
                <a:close/>
                <a:moveTo>
                  <a:pt x="1597" y="2332"/>
                </a:moveTo>
                <a:cubicBezTo>
                  <a:pt x="1598" y="2332"/>
                  <a:pt x="1598" y="2332"/>
                  <a:pt x="1598" y="2333"/>
                </a:cubicBezTo>
                <a:cubicBezTo>
                  <a:pt x="1599" y="2333"/>
                  <a:pt x="1599" y="2333"/>
                  <a:pt x="1599" y="2333"/>
                </a:cubicBezTo>
                <a:cubicBezTo>
                  <a:pt x="1599" y="2333"/>
                  <a:pt x="1600" y="2333"/>
                  <a:pt x="1600" y="2333"/>
                </a:cubicBezTo>
                <a:cubicBezTo>
                  <a:pt x="1600" y="2333"/>
                  <a:pt x="1601" y="2334"/>
                  <a:pt x="1601" y="2334"/>
                </a:cubicBezTo>
                <a:cubicBezTo>
                  <a:pt x="1602" y="2334"/>
                  <a:pt x="1602" y="2334"/>
                  <a:pt x="1602" y="2334"/>
                </a:cubicBezTo>
                <a:cubicBezTo>
                  <a:pt x="1602" y="2334"/>
                  <a:pt x="1603" y="2334"/>
                  <a:pt x="1603" y="2334"/>
                </a:cubicBezTo>
                <a:cubicBezTo>
                  <a:pt x="1603" y="2334"/>
                  <a:pt x="1604" y="2334"/>
                  <a:pt x="1604" y="2334"/>
                </a:cubicBezTo>
                <a:cubicBezTo>
                  <a:pt x="1604" y="2335"/>
                  <a:pt x="1604" y="2335"/>
                  <a:pt x="1605" y="2335"/>
                </a:cubicBezTo>
                <a:cubicBezTo>
                  <a:pt x="1605" y="2335"/>
                  <a:pt x="1605" y="2335"/>
                  <a:pt x="1606" y="2335"/>
                </a:cubicBezTo>
                <a:cubicBezTo>
                  <a:pt x="1606" y="2335"/>
                  <a:pt x="1607" y="2335"/>
                  <a:pt x="1607" y="2335"/>
                </a:cubicBezTo>
                <a:cubicBezTo>
                  <a:pt x="1608" y="2335"/>
                  <a:pt x="1608" y="2335"/>
                  <a:pt x="1609" y="2335"/>
                </a:cubicBezTo>
                <a:cubicBezTo>
                  <a:pt x="1609" y="2335"/>
                  <a:pt x="1609" y="2335"/>
                  <a:pt x="1610" y="2335"/>
                </a:cubicBezTo>
                <a:cubicBezTo>
                  <a:pt x="1610" y="2335"/>
                  <a:pt x="1610" y="2335"/>
                  <a:pt x="1610" y="2335"/>
                </a:cubicBezTo>
                <a:cubicBezTo>
                  <a:pt x="1611" y="2335"/>
                  <a:pt x="1611" y="2335"/>
                  <a:pt x="1612" y="2335"/>
                </a:cubicBezTo>
                <a:cubicBezTo>
                  <a:pt x="1612" y="2335"/>
                  <a:pt x="1612" y="2335"/>
                  <a:pt x="1613" y="2335"/>
                </a:cubicBezTo>
                <a:cubicBezTo>
                  <a:pt x="1613" y="2335"/>
                  <a:pt x="1614" y="2335"/>
                  <a:pt x="1614" y="2335"/>
                </a:cubicBezTo>
                <a:cubicBezTo>
                  <a:pt x="1615" y="2335"/>
                  <a:pt x="1615" y="2335"/>
                  <a:pt x="1615" y="2335"/>
                </a:cubicBezTo>
                <a:cubicBezTo>
                  <a:pt x="1616" y="2335"/>
                  <a:pt x="1616" y="2335"/>
                  <a:pt x="1616" y="2335"/>
                </a:cubicBezTo>
                <a:cubicBezTo>
                  <a:pt x="1616" y="2335"/>
                  <a:pt x="1617" y="2335"/>
                  <a:pt x="1617" y="2334"/>
                </a:cubicBezTo>
                <a:cubicBezTo>
                  <a:pt x="1618" y="2334"/>
                  <a:pt x="1618" y="2334"/>
                  <a:pt x="1618" y="2334"/>
                </a:cubicBezTo>
                <a:cubicBezTo>
                  <a:pt x="1618" y="2334"/>
                  <a:pt x="1618" y="2334"/>
                  <a:pt x="1619" y="2334"/>
                </a:cubicBezTo>
                <a:cubicBezTo>
                  <a:pt x="1619" y="2334"/>
                  <a:pt x="1620" y="2334"/>
                  <a:pt x="1620" y="2334"/>
                </a:cubicBezTo>
                <a:cubicBezTo>
                  <a:pt x="1621" y="2334"/>
                  <a:pt x="1621" y="2333"/>
                  <a:pt x="1621" y="2333"/>
                </a:cubicBezTo>
                <a:cubicBezTo>
                  <a:pt x="1621" y="2333"/>
                  <a:pt x="1621" y="2333"/>
                  <a:pt x="1622" y="2333"/>
                </a:cubicBezTo>
                <a:cubicBezTo>
                  <a:pt x="1622" y="2333"/>
                  <a:pt x="1622" y="2333"/>
                  <a:pt x="1623" y="2333"/>
                </a:cubicBezTo>
                <a:cubicBezTo>
                  <a:pt x="1623" y="2332"/>
                  <a:pt x="1624" y="2332"/>
                  <a:pt x="1624" y="2332"/>
                </a:cubicBezTo>
                <a:cubicBezTo>
                  <a:pt x="1625" y="2332"/>
                  <a:pt x="1625" y="2331"/>
                  <a:pt x="1625" y="2331"/>
                </a:cubicBezTo>
                <a:cubicBezTo>
                  <a:pt x="1626" y="2331"/>
                  <a:pt x="1626" y="2331"/>
                  <a:pt x="1626" y="2331"/>
                </a:cubicBezTo>
                <a:cubicBezTo>
                  <a:pt x="1627" y="2331"/>
                  <a:pt x="1627" y="2331"/>
                  <a:pt x="1627" y="2330"/>
                </a:cubicBezTo>
                <a:cubicBezTo>
                  <a:pt x="1627" y="2330"/>
                  <a:pt x="1627" y="2330"/>
                  <a:pt x="1627" y="2330"/>
                </a:cubicBezTo>
                <a:cubicBezTo>
                  <a:pt x="1627" y="2330"/>
                  <a:pt x="1628" y="2330"/>
                  <a:pt x="1628" y="2330"/>
                </a:cubicBezTo>
                <a:cubicBezTo>
                  <a:pt x="1628" y="2329"/>
                  <a:pt x="1629" y="2329"/>
                  <a:pt x="1629" y="2329"/>
                </a:cubicBezTo>
                <a:cubicBezTo>
                  <a:pt x="1630" y="2328"/>
                  <a:pt x="1630" y="2328"/>
                  <a:pt x="1630" y="2328"/>
                </a:cubicBezTo>
                <a:cubicBezTo>
                  <a:pt x="1631" y="2328"/>
                  <a:pt x="1631" y="2327"/>
                  <a:pt x="1631" y="2327"/>
                </a:cubicBezTo>
                <a:cubicBezTo>
                  <a:pt x="1631" y="2327"/>
                  <a:pt x="1631" y="2327"/>
                  <a:pt x="1631" y="2327"/>
                </a:cubicBezTo>
                <a:cubicBezTo>
                  <a:pt x="1631" y="2327"/>
                  <a:pt x="1631" y="2327"/>
                  <a:pt x="1631" y="2327"/>
                </a:cubicBezTo>
                <a:cubicBezTo>
                  <a:pt x="1632" y="2326"/>
                  <a:pt x="1632" y="2326"/>
                  <a:pt x="1632" y="2326"/>
                </a:cubicBezTo>
                <a:cubicBezTo>
                  <a:pt x="1633" y="2326"/>
                  <a:pt x="1633" y="2325"/>
                  <a:pt x="1633" y="2325"/>
                </a:cubicBezTo>
                <a:cubicBezTo>
                  <a:pt x="1634" y="2324"/>
                  <a:pt x="1634" y="2324"/>
                  <a:pt x="1634" y="2324"/>
                </a:cubicBezTo>
                <a:cubicBezTo>
                  <a:pt x="1634" y="2323"/>
                  <a:pt x="1635" y="2323"/>
                  <a:pt x="1635" y="2323"/>
                </a:cubicBezTo>
                <a:cubicBezTo>
                  <a:pt x="1635" y="2323"/>
                  <a:pt x="1635" y="2323"/>
                  <a:pt x="1635" y="2323"/>
                </a:cubicBezTo>
                <a:cubicBezTo>
                  <a:pt x="1635" y="2322"/>
                  <a:pt x="1635" y="2322"/>
                  <a:pt x="1635" y="2322"/>
                </a:cubicBezTo>
                <a:cubicBezTo>
                  <a:pt x="1636" y="2322"/>
                  <a:pt x="1636" y="2322"/>
                  <a:pt x="1636" y="2321"/>
                </a:cubicBezTo>
                <a:cubicBezTo>
                  <a:pt x="1636" y="2321"/>
                  <a:pt x="1636" y="2321"/>
                  <a:pt x="1636" y="2321"/>
                </a:cubicBezTo>
                <a:cubicBezTo>
                  <a:pt x="1860" y="2386"/>
                  <a:pt x="1860" y="2386"/>
                  <a:pt x="1860" y="2386"/>
                </a:cubicBezTo>
                <a:cubicBezTo>
                  <a:pt x="1860" y="2386"/>
                  <a:pt x="1860" y="2387"/>
                  <a:pt x="1860" y="2387"/>
                </a:cubicBezTo>
                <a:cubicBezTo>
                  <a:pt x="1860" y="2387"/>
                  <a:pt x="1860" y="2388"/>
                  <a:pt x="1860" y="2388"/>
                </a:cubicBezTo>
                <a:cubicBezTo>
                  <a:pt x="1860" y="2389"/>
                  <a:pt x="1860" y="2389"/>
                  <a:pt x="1860" y="2390"/>
                </a:cubicBezTo>
                <a:cubicBezTo>
                  <a:pt x="1860" y="2390"/>
                  <a:pt x="1860" y="2391"/>
                  <a:pt x="1860" y="2391"/>
                </a:cubicBezTo>
                <a:cubicBezTo>
                  <a:pt x="1860" y="2392"/>
                  <a:pt x="1860" y="2392"/>
                  <a:pt x="1860" y="2393"/>
                </a:cubicBezTo>
                <a:cubicBezTo>
                  <a:pt x="1860" y="2393"/>
                  <a:pt x="1860" y="2393"/>
                  <a:pt x="1860" y="2393"/>
                </a:cubicBezTo>
                <a:cubicBezTo>
                  <a:pt x="1860" y="2394"/>
                  <a:pt x="1861" y="2394"/>
                  <a:pt x="1861" y="2394"/>
                </a:cubicBezTo>
                <a:cubicBezTo>
                  <a:pt x="1861" y="2395"/>
                  <a:pt x="1861" y="2395"/>
                  <a:pt x="1861" y="2396"/>
                </a:cubicBezTo>
                <a:cubicBezTo>
                  <a:pt x="1861" y="2396"/>
                  <a:pt x="1861" y="2397"/>
                  <a:pt x="1862" y="2397"/>
                </a:cubicBezTo>
                <a:cubicBezTo>
                  <a:pt x="1862" y="2398"/>
                  <a:pt x="1862" y="2398"/>
                  <a:pt x="1862" y="2398"/>
                </a:cubicBezTo>
                <a:cubicBezTo>
                  <a:pt x="1862" y="2399"/>
                  <a:pt x="1863" y="2399"/>
                  <a:pt x="1863" y="2400"/>
                </a:cubicBezTo>
                <a:cubicBezTo>
                  <a:pt x="1863" y="2400"/>
                  <a:pt x="1863" y="2401"/>
                  <a:pt x="1863" y="2401"/>
                </a:cubicBezTo>
                <a:cubicBezTo>
                  <a:pt x="1864" y="2401"/>
                  <a:pt x="1864" y="2402"/>
                  <a:pt x="1864" y="2402"/>
                </a:cubicBezTo>
                <a:cubicBezTo>
                  <a:pt x="1865" y="2403"/>
                  <a:pt x="1865" y="2403"/>
                  <a:pt x="1865" y="2403"/>
                </a:cubicBezTo>
                <a:cubicBezTo>
                  <a:pt x="1865" y="2404"/>
                  <a:pt x="1866" y="2404"/>
                  <a:pt x="1866" y="2405"/>
                </a:cubicBezTo>
                <a:cubicBezTo>
                  <a:pt x="1866" y="2405"/>
                  <a:pt x="1867" y="2405"/>
                  <a:pt x="1867" y="2406"/>
                </a:cubicBezTo>
                <a:cubicBezTo>
                  <a:pt x="1867" y="2406"/>
                  <a:pt x="1868" y="2406"/>
                  <a:pt x="1868" y="2407"/>
                </a:cubicBezTo>
                <a:cubicBezTo>
                  <a:pt x="1868" y="2407"/>
                  <a:pt x="1869" y="2408"/>
                  <a:pt x="1869" y="2408"/>
                </a:cubicBezTo>
                <a:cubicBezTo>
                  <a:pt x="1869" y="2408"/>
                  <a:pt x="1870" y="2408"/>
                  <a:pt x="1870" y="2409"/>
                </a:cubicBezTo>
                <a:cubicBezTo>
                  <a:pt x="1870" y="2409"/>
                  <a:pt x="1871" y="2409"/>
                  <a:pt x="1871" y="2410"/>
                </a:cubicBezTo>
                <a:cubicBezTo>
                  <a:pt x="1871" y="2410"/>
                  <a:pt x="1872" y="2410"/>
                  <a:pt x="1872" y="2410"/>
                </a:cubicBezTo>
                <a:cubicBezTo>
                  <a:pt x="1873" y="2411"/>
                  <a:pt x="1873" y="2411"/>
                  <a:pt x="1874" y="2411"/>
                </a:cubicBezTo>
                <a:cubicBezTo>
                  <a:pt x="1874" y="2412"/>
                  <a:pt x="1874" y="2412"/>
                  <a:pt x="1875" y="2412"/>
                </a:cubicBezTo>
                <a:cubicBezTo>
                  <a:pt x="1875" y="2412"/>
                  <a:pt x="1876" y="2413"/>
                  <a:pt x="1876" y="2413"/>
                </a:cubicBezTo>
                <a:cubicBezTo>
                  <a:pt x="1876" y="2413"/>
                  <a:pt x="1877" y="2413"/>
                  <a:pt x="1877" y="2413"/>
                </a:cubicBezTo>
                <a:cubicBezTo>
                  <a:pt x="1878" y="2414"/>
                  <a:pt x="1878" y="2414"/>
                  <a:pt x="1879" y="2414"/>
                </a:cubicBezTo>
                <a:cubicBezTo>
                  <a:pt x="1879" y="2414"/>
                  <a:pt x="1880" y="2414"/>
                  <a:pt x="1880" y="2415"/>
                </a:cubicBezTo>
                <a:cubicBezTo>
                  <a:pt x="1881" y="2415"/>
                  <a:pt x="1881" y="2415"/>
                  <a:pt x="1881" y="2415"/>
                </a:cubicBezTo>
                <a:cubicBezTo>
                  <a:pt x="1881" y="2415"/>
                  <a:pt x="1881" y="2415"/>
                  <a:pt x="1881" y="2415"/>
                </a:cubicBezTo>
                <a:cubicBezTo>
                  <a:pt x="1882" y="2415"/>
                  <a:pt x="1883" y="2415"/>
                  <a:pt x="1883" y="2415"/>
                </a:cubicBezTo>
                <a:cubicBezTo>
                  <a:pt x="1884" y="2415"/>
                  <a:pt x="1884" y="2416"/>
                  <a:pt x="1884" y="2416"/>
                </a:cubicBezTo>
                <a:cubicBezTo>
                  <a:pt x="1885" y="2416"/>
                  <a:pt x="1885" y="2416"/>
                  <a:pt x="1886" y="2416"/>
                </a:cubicBezTo>
                <a:cubicBezTo>
                  <a:pt x="1886" y="2416"/>
                  <a:pt x="1887" y="2416"/>
                  <a:pt x="1887" y="2416"/>
                </a:cubicBezTo>
                <a:cubicBezTo>
                  <a:pt x="1888" y="2416"/>
                  <a:pt x="1888" y="2416"/>
                  <a:pt x="1889" y="2416"/>
                </a:cubicBezTo>
                <a:cubicBezTo>
                  <a:pt x="1944" y="2642"/>
                  <a:pt x="1944" y="2642"/>
                  <a:pt x="1944" y="2642"/>
                </a:cubicBezTo>
                <a:cubicBezTo>
                  <a:pt x="1944" y="2642"/>
                  <a:pt x="1944" y="2642"/>
                  <a:pt x="1944" y="2642"/>
                </a:cubicBezTo>
                <a:cubicBezTo>
                  <a:pt x="1944" y="2642"/>
                  <a:pt x="1943" y="2642"/>
                  <a:pt x="1943" y="2643"/>
                </a:cubicBezTo>
                <a:cubicBezTo>
                  <a:pt x="1943" y="2643"/>
                  <a:pt x="1943" y="2643"/>
                  <a:pt x="1943" y="2643"/>
                </a:cubicBezTo>
                <a:cubicBezTo>
                  <a:pt x="1943" y="2643"/>
                  <a:pt x="1943" y="2643"/>
                  <a:pt x="1943" y="2643"/>
                </a:cubicBezTo>
                <a:cubicBezTo>
                  <a:pt x="1942" y="2643"/>
                  <a:pt x="1942" y="2643"/>
                  <a:pt x="1942" y="2644"/>
                </a:cubicBezTo>
                <a:cubicBezTo>
                  <a:pt x="1941" y="2644"/>
                  <a:pt x="1941" y="2644"/>
                  <a:pt x="1940" y="2645"/>
                </a:cubicBezTo>
                <a:cubicBezTo>
                  <a:pt x="1940" y="2645"/>
                  <a:pt x="1940" y="2645"/>
                  <a:pt x="1939" y="2645"/>
                </a:cubicBezTo>
                <a:cubicBezTo>
                  <a:pt x="1939" y="2646"/>
                  <a:pt x="1939" y="2646"/>
                  <a:pt x="1938" y="2646"/>
                </a:cubicBezTo>
                <a:cubicBezTo>
                  <a:pt x="1938" y="2646"/>
                  <a:pt x="1938" y="2646"/>
                  <a:pt x="1938" y="2646"/>
                </a:cubicBezTo>
                <a:cubicBezTo>
                  <a:pt x="1938" y="2646"/>
                  <a:pt x="1938" y="2647"/>
                  <a:pt x="1938" y="2647"/>
                </a:cubicBezTo>
                <a:cubicBezTo>
                  <a:pt x="1938" y="2647"/>
                  <a:pt x="1937" y="2647"/>
                  <a:pt x="1937" y="2647"/>
                </a:cubicBezTo>
                <a:cubicBezTo>
                  <a:pt x="1937" y="2648"/>
                  <a:pt x="1937" y="2648"/>
                  <a:pt x="1936" y="2648"/>
                </a:cubicBezTo>
                <a:cubicBezTo>
                  <a:pt x="1936" y="2649"/>
                  <a:pt x="1936" y="2649"/>
                  <a:pt x="1935" y="2650"/>
                </a:cubicBezTo>
                <a:cubicBezTo>
                  <a:pt x="1935" y="2650"/>
                  <a:pt x="1935" y="2650"/>
                  <a:pt x="1934" y="2651"/>
                </a:cubicBezTo>
                <a:cubicBezTo>
                  <a:pt x="1934" y="2651"/>
                  <a:pt x="1934" y="2651"/>
                  <a:pt x="1934" y="2651"/>
                </a:cubicBezTo>
                <a:cubicBezTo>
                  <a:pt x="1934" y="2651"/>
                  <a:pt x="1934" y="2651"/>
                  <a:pt x="1934" y="2651"/>
                </a:cubicBezTo>
                <a:cubicBezTo>
                  <a:pt x="1934" y="2651"/>
                  <a:pt x="1934" y="2652"/>
                  <a:pt x="1934" y="2652"/>
                </a:cubicBezTo>
                <a:cubicBezTo>
                  <a:pt x="1933" y="2652"/>
                  <a:pt x="1933" y="2653"/>
                  <a:pt x="1933" y="2653"/>
                </a:cubicBezTo>
                <a:cubicBezTo>
                  <a:pt x="1933" y="2654"/>
                  <a:pt x="1932" y="2654"/>
                  <a:pt x="1932" y="2655"/>
                </a:cubicBezTo>
                <a:cubicBezTo>
                  <a:pt x="1932" y="2655"/>
                  <a:pt x="1932" y="2655"/>
                  <a:pt x="1932" y="2656"/>
                </a:cubicBezTo>
                <a:cubicBezTo>
                  <a:pt x="1931" y="2656"/>
                  <a:pt x="1931" y="2656"/>
                  <a:pt x="1931" y="2656"/>
                </a:cubicBezTo>
                <a:cubicBezTo>
                  <a:pt x="1931" y="2657"/>
                  <a:pt x="1931" y="2657"/>
                  <a:pt x="1931" y="2657"/>
                </a:cubicBezTo>
                <a:cubicBezTo>
                  <a:pt x="1931" y="2658"/>
                  <a:pt x="1931" y="2658"/>
                  <a:pt x="1930" y="2659"/>
                </a:cubicBezTo>
                <a:cubicBezTo>
                  <a:pt x="1930" y="2659"/>
                  <a:pt x="1930" y="2659"/>
                  <a:pt x="1930" y="2660"/>
                </a:cubicBezTo>
                <a:cubicBezTo>
                  <a:pt x="1930" y="2660"/>
                  <a:pt x="1930" y="2660"/>
                  <a:pt x="1930" y="2660"/>
                </a:cubicBezTo>
                <a:cubicBezTo>
                  <a:pt x="1930" y="2660"/>
                  <a:pt x="1930" y="2661"/>
                  <a:pt x="1930" y="2661"/>
                </a:cubicBezTo>
                <a:cubicBezTo>
                  <a:pt x="1930" y="2662"/>
                  <a:pt x="1930" y="2662"/>
                  <a:pt x="1930" y="2662"/>
                </a:cubicBezTo>
                <a:cubicBezTo>
                  <a:pt x="1930" y="2662"/>
                  <a:pt x="1929" y="2663"/>
                  <a:pt x="1929" y="2663"/>
                </a:cubicBezTo>
                <a:cubicBezTo>
                  <a:pt x="1929" y="2663"/>
                  <a:pt x="1929" y="2664"/>
                  <a:pt x="1929" y="2665"/>
                </a:cubicBezTo>
                <a:cubicBezTo>
                  <a:pt x="1929" y="2665"/>
                  <a:pt x="1929" y="2665"/>
                  <a:pt x="1929" y="2666"/>
                </a:cubicBezTo>
                <a:cubicBezTo>
                  <a:pt x="1929" y="2666"/>
                  <a:pt x="1929" y="2667"/>
                  <a:pt x="1929" y="2667"/>
                </a:cubicBezTo>
                <a:cubicBezTo>
                  <a:pt x="1929" y="2667"/>
                  <a:pt x="1929" y="2667"/>
                  <a:pt x="1929" y="2667"/>
                </a:cubicBezTo>
                <a:cubicBezTo>
                  <a:pt x="1929" y="2667"/>
                  <a:pt x="1929" y="2668"/>
                  <a:pt x="1929" y="2668"/>
                </a:cubicBezTo>
                <a:cubicBezTo>
                  <a:pt x="1929" y="2668"/>
                  <a:pt x="1929" y="2668"/>
                  <a:pt x="1929" y="2669"/>
                </a:cubicBezTo>
                <a:cubicBezTo>
                  <a:pt x="1929" y="2669"/>
                  <a:pt x="1929" y="2670"/>
                  <a:pt x="1929" y="2670"/>
                </a:cubicBezTo>
                <a:cubicBezTo>
                  <a:pt x="1929" y="2671"/>
                  <a:pt x="1929" y="2671"/>
                  <a:pt x="1929" y="2672"/>
                </a:cubicBezTo>
                <a:cubicBezTo>
                  <a:pt x="1929" y="2672"/>
                  <a:pt x="1929" y="2672"/>
                  <a:pt x="1929" y="2673"/>
                </a:cubicBezTo>
                <a:cubicBezTo>
                  <a:pt x="1929" y="2673"/>
                  <a:pt x="1929" y="2673"/>
                  <a:pt x="1929" y="2673"/>
                </a:cubicBezTo>
                <a:cubicBezTo>
                  <a:pt x="1930" y="2674"/>
                  <a:pt x="1930" y="2674"/>
                  <a:pt x="1930" y="2675"/>
                </a:cubicBezTo>
                <a:cubicBezTo>
                  <a:pt x="1930" y="2675"/>
                  <a:pt x="1930" y="2675"/>
                  <a:pt x="1930" y="2675"/>
                </a:cubicBezTo>
                <a:cubicBezTo>
                  <a:pt x="1930" y="2675"/>
                  <a:pt x="1930" y="2676"/>
                  <a:pt x="1930" y="2676"/>
                </a:cubicBezTo>
                <a:cubicBezTo>
                  <a:pt x="1930" y="2676"/>
                  <a:pt x="1930" y="2677"/>
                  <a:pt x="1931" y="2678"/>
                </a:cubicBezTo>
                <a:cubicBezTo>
                  <a:pt x="1931" y="2678"/>
                  <a:pt x="1931" y="2678"/>
                  <a:pt x="1931" y="2678"/>
                </a:cubicBezTo>
                <a:cubicBezTo>
                  <a:pt x="1931" y="2679"/>
                  <a:pt x="1931" y="2679"/>
                  <a:pt x="1931" y="2679"/>
                </a:cubicBezTo>
                <a:cubicBezTo>
                  <a:pt x="1931" y="2679"/>
                  <a:pt x="1931" y="2680"/>
                  <a:pt x="1932" y="2680"/>
                </a:cubicBezTo>
                <a:cubicBezTo>
                  <a:pt x="1932" y="2681"/>
                  <a:pt x="1932" y="2681"/>
                  <a:pt x="1932" y="2682"/>
                </a:cubicBezTo>
                <a:cubicBezTo>
                  <a:pt x="1932" y="2682"/>
                  <a:pt x="1932" y="2682"/>
                  <a:pt x="1933" y="2682"/>
                </a:cubicBezTo>
                <a:cubicBezTo>
                  <a:pt x="1765" y="2843"/>
                  <a:pt x="1765" y="2843"/>
                  <a:pt x="1765" y="2843"/>
                </a:cubicBezTo>
                <a:cubicBezTo>
                  <a:pt x="1765" y="2843"/>
                  <a:pt x="1764" y="2843"/>
                  <a:pt x="1764" y="2843"/>
                </a:cubicBezTo>
                <a:cubicBezTo>
                  <a:pt x="1764" y="2843"/>
                  <a:pt x="1763" y="2843"/>
                  <a:pt x="1763" y="2842"/>
                </a:cubicBezTo>
                <a:cubicBezTo>
                  <a:pt x="1762" y="2842"/>
                  <a:pt x="1762" y="2842"/>
                  <a:pt x="1762" y="2842"/>
                </a:cubicBezTo>
                <a:cubicBezTo>
                  <a:pt x="1761" y="2842"/>
                  <a:pt x="1761" y="2842"/>
                  <a:pt x="1761" y="2841"/>
                </a:cubicBezTo>
                <a:cubicBezTo>
                  <a:pt x="1761" y="2841"/>
                  <a:pt x="1761" y="2841"/>
                  <a:pt x="1760" y="2841"/>
                </a:cubicBezTo>
                <a:cubicBezTo>
                  <a:pt x="1760" y="2841"/>
                  <a:pt x="1759" y="2841"/>
                  <a:pt x="1759" y="2841"/>
                </a:cubicBezTo>
                <a:cubicBezTo>
                  <a:pt x="1758" y="2840"/>
                  <a:pt x="1758" y="2840"/>
                  <a:pt x="1758" y="2840"/>
                </a:cubicBezTo>
                <a:cubicBezTo>
                  <a:pt x="1758" y="2840"/>
                  <a:pt x="1758" y="2840"/>
                  <a:pt x="1757" y="2840"/>
                </a:cubicBezTo>
                <a:cubicBezTo>
                  <a:pt x="1757" y="2840"/>
                  <a:pt x="1757" y="2840"/>
                  <a:pt x="1756" y="2840"/>
                </a:cubicBezTo>
                <a:cubicBezTo>
                  <a:pt x="1756" y="2840"/>
                  <a:pt x="1756" y="2840"/>
                  <a:pt x="1755" y="2840"/>
                </a:cubicBezTo>
                <a:cubicBezTo>
                  <a:pt x="1755" y="2840"/>
                  <a:pt x="1755" y="2840"/>
                  <a:pt x="1755" y="2840"/>
                </a:cubicBezTo>
                <a:cubicBezTo>
                  <a:pt x="1754" y="2839"/>
                  <a:pt x="1753" y="2839"/>
                  <a:pt x="1753" y="2839"/>
                </a:cubicBezTo>
                <a:cubicBezTo>
                  <a:pt x="1752" y="2839"/>
                  <a:pt x="1752" y="2839"/>
                  <a:pt x="1752" y="2839"/>
                </a:cubicBezTo>
                <a:cubicBezTo>
                  <a:pt x="1751" y="2839"/>
                  <a:pt x="1751" y="2839"/>
                  <a:pt x="1750" y="2839"/>
                </a:cubicBezTo>
                <a:cubicBezTo>
                  <a:pt x="1750" y="2839"/>
                  <a:pt x="1750" y="2839"/>
                  <a:pt x="1750" y="2839"/>
                </a:cubicBezTo>
                <a:cubicBezTo>
                  <a:pt x="1749" y="2839"/>
                  <a:pt x="1749" y="2839"/>
                  <a:pt x="1749" y="2839"/>
                </a:cubicBezTo>
                <a:cubicBezTo>
                  <a:pt x="1748" y="2839"/>
                  <a:pt x="1748" y="2839"/>
                  <a:pt x="1747" y="2839"/>
                </a:cubicBezTo>
                <a:cubicBezTo>
                  <a:pt x="1747" y="2839"/>
                  <a:pt x="1746" y="2839"/>
                  <a:pt x="1746" y="2839"/>
                </a:cubicBezTo>
                <a:cubicBezTo>
                  <a:pt x="1745" y="2839"/>
                  <a:pt x="1745" y="2839"/>
                  <a:pt x="1745" y="2840"/>
                </a:cubicBezTo>
                <a:cubicBezTo>
                  <a:pt x="1744" y="2840"/>
                  <a:pt x="1744" y="2840"/>
                  <a:pt x="1744" y="2840"/>
                </a:cubicBezTo>
                <a:cubicBezTo>
                  <a:pt x="1744" y="2840"/>
                  <a:pt x="1743" y="2840"/>
                  <a:pt x="1743" y="2840"/>
                </a:cubicBezTo>
                <a:cubicBezTo>
                  <a:pt x="1743" y="2840"/>
                  <a:pt x="1742" y="2840"/>
                  <a:pt x="1742" y="2840"/>
                </a:cubicBezTo>
                <a:cubicBezTo>
                  <a:pt x="1742" y="2840"/>
                  <a:pt x="1742" y="2840"/>
                  <a:pt x="1742" y="2840"/>
                </a:cubicBezTo>
                <a:cubicBezTo>
                  <a:pt x="1741" y="2840"/>
                  <a:pt x="1740" y="2841"/>
                  <a:pt x="1740" y="2841"/>
                </a:cubicBezTo>
                <a:cubicBezTo>
                  <a:pt x="1740" y="2841"/>
                  <a:pt x="1739" y="2841"/>
                  <a:pt x="1739" y="2841"/>
                </a:cubicBezTo>
                <a:cubicBezTo>
                  <a:pt x="1739" y="2841"/>
                  <a:pt x="1739" y="2841"/>
                  <a:pt x="1738" y="2841"/>
                </a:cubicBezTo>
                <a:cubicBezTo>
                  <a:pt x="1738" y="2841"/>
                  <a:pt x="1738" y="2842"/>
                  <a:pt x="1737" y="2842"/>
                </a:cubicBezTo>
                <a:cubicBezTo>
                  <a:pt x="1737" y="2842"/>
                  <a:pt x="1736" y="2842"/>
                  <a:pt x="1736" y="2843"/>
                </a:cubicBezTo>
                <a:cubicBezTo>
                  <a:pt x="1735" y="2843"/>
                  <a:pt x="1735" y="2843"/>
                  <a:pt x="1735" y="2843"/>
                </a:cubicBezTo>
                <a:cubicBezTo>
                  <a:pt x="1734" y="2843"/>
                  <a:pt x="1734" y="2843"/>
                  <a:pt x="1734" y="2844"/>
                </a:cubicBezTo>
                <a:cubicBezTo>
                  <a:pt x="1734" y="2844"/>
                  <a:pt x="1733" y="2844"/>
                  <a:pt x="1733" y="2844"/>
                </a:cubicBezTo>
                <a:cubicBezTo>
                  <a:pt x="1733" y="2844"/>
                  <a:pt x="1733" y="2844"/>
                  <a:pt x="1733" y="2844"/>
                </a:cubicBezTo>
                <a:cubicBezTo>
                  <a:pt x="1733" y="2844"/>
                  <a:pt x="1733" y="2844"/>
                  <a:pt x="1732" y="2845"/>
                </a:cubicBezTo>
                <a:cubicBezTo>
                  <a:pt x="1732" y="2845"/>
                  <a:pt x="1731" y="2845"/>
                  <a:pt x="1731" y="2846"/>
                </a:cubicBezTo>
                <a:cubicBezTo>
                  <a:pt x="1731" y="2846"/>
                  <a:pt x="1730" y="2846"/>
                  <a:pt x="1730" y="2846"/>
                </a:cubicBezTo>
                <a:cubicBezTo>
                  <a:pt x="1730" y="2847"/>
                  <a:pt x="1729" y="2847"/>
                  <a:pt x="1729" y="2847"/>
                </a:cubicBezTo>
                <a:cubicBezTo>
                  <a:pt x="1729" y="2847"/>
                  <a:pt x="1729" y="2847"/>
                  <a:pt x="1729" y="2847"/>
                </a:cubicBezTo>
                <a:cubicBezTo>
                  <a:pt x="1729" y="2847"/>
                  <a:pt x="1729" y="2848"/>
                  <a:pt x="1729" y="2848"/>
                </a:cubicBezTo>
                <a:cubicBezTo>
                  <a:pt x="1728" y="2848"/>
                  <a:pt x="1728" y="2848"/>
                  <a:pt x="1728" y="2849"/>
                </a:cubicBezTo>
                <a:cubicBezTo>
                  <a:pt x="1727" y="2849"/>
                  <a:pt x="1727" y="2849"/>
                  <a:pt x="1727" y="2849"/>
                </a:cubicBezTo>
                <a:cubicBezTo>
                  <a:pt x="1727" y="2850"/>
                  <a:pt x="1726" y="2850"/>
                  <a:pt x="1726" y="2851"/>
                </a:cubicBezTo>
                <a:cubicBezTo>
                  <a:pt x="1726" y="2851"/>
                  <a:pt x="1725" y="2851"/>
                  <a:pt x="1725" y="2852"/>
                </a:cubicBezTo>
                <a:cubicBezTo>
                  <a:pt x="1725" y="2852"/>
                  <a:pt x="1725" y="2852"/>
                  <a:pt x="1725" y="2852"/>
                </a:cubicBezTo>
                <a:cubicBezTo>
                  <a:pt x="1725" y="2852"/>
                  <a:pt x="1725" y="2852"/>
                  <a:pt x="1725" y="2852"/>
                </a:cubicBezTo>
                <a:cubicBezTo>
                  <a:pt x="1725" y="2852"/>
                  <a:pt x="1724" y="2853"/>
                  <a:pt x="1724" y="2853"/>
                </a:cubicBezTo>
                <a:cubicBezTo>
                  <a:pt x="1724" y="2853"/>
                  <a:pt x="1724" y="2853"/>
                  <a:pt x="1724" y="2853"/>
                </a:cubicBezTo>
                <a:cubicBezTo>
                  <a:pt x="1501" y="2789"/>
                  <a:pt x="1501" y="2789"/>
                  <a:pt x="1501" y="2789"/>
                </a:cubicBezTo>
                <a:cubicBezTo>
                  <a:pt x="1501" y="2789"/>
                  <a:pt x="1501" y="2789"/>
                  <a:pt x="1501" y="2789"/>
                </a:cubicBezTo>
                <a:cubicBezTo>
                  <a:pt x="1501" y="2788"/>
                  <a:pt x="1501" y="2788"/>
                  <a:pt x="1501" y="2787"/>
                </a:cubicBezTo>
                <a:cubicBezTo>
                  <a:pt x="1501" y="2787"/>
                  <a:pt x="1500" y="2786"/>
                  <a:pt x="1500" y="2786"/>
                </a:cubicBezTo>
                <a:cubicBezTo>
                  <a:pt x="1500" y="2785"/>
                  <a:pt x="1500" y="2785"/>
                  <a:pt x="1500" y="2784"/>
                </a:cubicBezTo>
                <a:cubicBezTo>
                  <a:pt x="1500" y="2784"/>
                  <a:pt x="1500" y="2784"/>
                  <a:pt x="1500" y="2783"/>
                </a:cubicBezTo>
                <a:cubicBezTo>
                  <a:pt x="1500" y="2783"/>
                  <a:pt x="1500" y="2783"/>
                  <a:pt x="1500" y="2783"/>
                </a:cubicBezTo>
                <a:cubicBezTo>
                  <a:pt x="1500" y="2782"/>
                  <a:pt x="1500" y="2782"/>
                  <a:pt x="1500" y="2782"/>
                </a:cubicBezTo>
                <a:cubicBezTo>
                  <a:pt x="1500" y="2782"/>
                  <a:pt x="1500" y="2782"/>
                  <a:pt x="1500" y="2781"/>
                </a:cubicBezTo>
                <a:cubicBezTo>
                  <a:pt x="1500" y="2781"/>
                  <a:pt x="1500" y="2781"/>
                  <a:pt x="1500" y="2781"/>
                </a:cubicBezTo>
                <a:cubicBezTo>
                  <a:pt x="1500" y="2781"/>
                  <a:pt x="1500" y="2781"/>
                  <a:pt x="1499" y="2780"/>
                </a:cubicBezTo>
                <a:cubicBezTo>
                  <a:pt x="1499" y="2780"/>
                  <a:pt x="1499" y="2779"/>
                  <a:pt x="1499" y="2779"/>
                </a:cubicBezTo>
                <a:cubicBezTo>
                  <a:pt x="1499" y="2778"/>
                  <a:pt x="1499" y="2778"/>
                  <a:pt x="1499" y="2778"/>
                </a:cubicBezTo>
                <a:cubicBezTo>
                  <a:pt x="1499" y="2778"/>
                  <a:pt x="1499" y="2777"/>
                  <a:pt x="1498" y="2777"/>
                </a:cubicBezTo>
                <a:cubicBezTo>
                  <a:pt x="1498" y="2777"/>
                  <a:pt x="1498" y="2776"/>
                  <a:pt x="1498" y="2776"/>
                </a:cubicBezTo>
                <a:cubicBezTo>
                  <a:pt x="1498" y="2775"/>
                  <a:pt x="1497" y="2775"/>
                  <a:pt x="1497" y="2774"/>
                </a:cubicBezTo>
                <a:cubicBezTo>
                  <a:pt x="1497" y="2774"/>
                  <a:pt x="1497" y="2774"/>
                  <a:pt x="1497" y="2774"/>
                </a:cubicBezTo>
                <a:cubicBezTo>
                  <a:pt x="1497" y="2774"/>
                  <a:pt x="1497" y="2774"/>
                  <a:pt x="1497" y="2773"/>
                </a:cubicBezTo>
                <a:cubicBezTo>
                  <a:pt x="1496" y="2773"/>
                  <a:pt x="1496" y="2773"/>
                  <a:pt x="1496" y="2772"/>
                </a:cubicBezTo>
                <a:cubicBezTo>
                  <a:pt x="1496" y="2772"/>
                  <a:pt x="1496" y="2772"/>
                  <a:pt x="1496" y="2772"/>
                </a:cubicBezTo>
                <a:cubicBezTo>
                  <a:pt x="1496" y="2772"/>
                  <a:pt x="1496" y="2772"/>
                  <a:pt x="1496" y="2772"/>
                </a:cubicBezTo>
                <a:cubicBezTo>
                  <a:pt x="1496" y="2772"/>
                  <a:pt x="1495" y="2771"/>
                  <a:pt x="1495" y="2771"/>
                </a:cubicBezTo>
                <a:cubicBezTo>
                  <a:pt x="1495" y="2771"/>
                  <a:pt x="1494" y="2770"/>
                  <a:pt x="1494" y="2770"/>
                </a:cubicBezTo>
                <a:cubicBezTo>
                  <a:pt x="1494" y="2769"/>
                  <a:pt x="1494" y="2769"/>
                  <a:pt x="1494" y="2769"/>
                </a:cubicBezTo>
                <a:cubicBezTo>
                  <a:pt x="1494" y="2769"/>
                  <a:pt x="1493" y="2769"/>
                  <a:pt x="1493" y="2769"/>
                </a:cubicBezTo>
                <a:cubicBezTo>
                  <a:pt x="1493" y="2768"/>
                  <a:pt x="1493" y="2768"/>
                  <a:pt x="1492" y="2768"/>
                </a:cubicBezTo>
                <a:cubicBezTo>
                  <a:pt x="1492" y="2768"/>
                  <a:pt x="1492" y="2768"/>
                  <a:pt x="1492" y="2768"/>
                </a:cubicBezTo>
                <a:cubicBezTo>
                  <a:pt x="1492" y="2767"/>
                  <a:pt x="1492" y="2767"/>
                  <a:pt x="1492" y="2767"/>
                </a:cubicBezTo>
                <a:cubicBezTo>
                  <a:pt x="1492" y="2767"/>
                  <a:pt x="1491" y="2767"/>
                  <a:pt x="1491" y="2766"/>
                </a:cubicBezTo>
                <a:cubicBezTo>
                  <a:pt x="1491" y="2766"/>
                  <a:pt x="1491" y="2766"/>
                  <a:pt x="1490" y="2766"/>
                </a:cubicBezTo>
                <a:cubicBezTo>
                  <a:pt x="1490" y="2765"/>
                  <a:pt x="1489" y="2765"/>
                  <a:pt x="1489" y="2765"/>
                </a:cubicBezTo>
                <a:cubicBezTo>
                  <a:pt x="1489" y="2764"/>
                  <a:pt x="1488" y="2764"/>
                  <a:pt x="1488" y="2764"/>
                </a:cubicBezTo>
                <a:cubicBezTo>
                  <a:pt x="1488" y="2764"/>
                  <a:pt x="1488" y="2764"/>
                  <a:pt x="1488" y="2764"/>
                </a:cubicBezTo>
                <a:cubicBezTo>
                  <a:pt x="1488" y="2764"/>
                  <a:pt x="1488" y="2764"/>
                  <a:pt x="1488" y="2764"/>
                </a:cubicBezTo>
                <a:cubicBezTo>
                  <a:pt x="1487" y="2763"/>
                  <a:pt x="1487" y="2763"/>
                  <a:pt x="1487" y="2763"/>
                </a:cubicBezTo>
                <a:cubicBezTo>
                  <a:pt x="1486" y="2763"/>
                  <a:pt x="1486" y="2763"/>
                  <a:pt x="1486" y="2762"/>
                </a:cubicBezTo>
                <a:cubicBezTo>
                  <a:pt x="1485" y="2762"/>
                  <a:pt x="1485" y="2762"/>
                  <a:pt x="1484" y="2762"/>
                </a:cubicBezTo>
                <a:cubicBezTo>
                  <a:pt x="1484" y="2761"/>
                  <a:pt x="1483" y="2761"/>
                  <a:pt x="1483" y="2761"/>
                </a:cubicBezTo>
                <a:cubicBezTo>
                  <a:pt x="1483" y="2761"/>
                  <a:pt x="1482" y="2761"/>
                  <a:pt x="1482" y="2761"/>
                </a:cubicBezTo>
                <a:cubicBezTo>
                  <a:pt x="1482" y="2761"/>
                  <a:pt x="1482" y="2760"/>
                  <a:pt x="1481" y="2760"/>
                </a:cubicBezTo>
                <a:cubicBezTo>
                  <a:pt x="1481" y="2760"/>
                  <a:pt x="1480" y="2760"/>
                  <a:pt x="1480" y="2760"/>
                </a:cubicBezTo>
                <a:cubicBezTo>
                  <a:pt x="1480" y="2760"/>
                  <a:pt x="1479" y="2760"/>
                  <a:pt x="1479" y="2760"/>
                </a:cubicBezTo>
                <a:cubicBezTo>
                  <a:pt x="1479" y="2759"/>
                  <a:pt x="1479" y="2759"/>
                  <a:pt x="1479" y="2759"/>
                </a:cubicBezTo>
                <a:cubicBezTo>
                  <a:pt x="1478" y="2759"/>
                  <a:pt x="1478" y="2759"/>
                  <a:pt x="1477" y="2759"/>
                </a:cubicBezTo>
                <a:cubicBezTo>
                  <a:pt x="1477" y="2759"/>
                  <a:pt x="1477" y="2759"/>
                  <a:pt x="1477" y="2759"/>
                </a:cubicBezTo>
                <a:cubicBezTo>
                  <a:pt x="1476" y="2759"/>
                  <a:pt x="1476" y="2759"/>
                  <a:pt x="1476" y="2759"/>
                </a:cubicBezTo>
                <a:cubicBezTo>
                  <a:pt x="1475" y="2759"/>
                  <a:pt x="1475" y="2759"/>
                  <a:pt x="1474" y="2759"/>
                </a:cubicBezTo>
                <a:cubicBezTo>
                  <a:pt x="1474" y="2759"/>
                  <a:pt x="1473" y="2758"/>
                  <a:pt x="1473" y="2758"/>
                </a:cubicBezTo>
                <a:cubicBezTo>
                  <a:pt x="1472" y="2758"/>
                  <a:pt x="1472" y="2758"/>
                  <a:pt x="1472" y="2758"/>
                </a:cubicBezTo>
                <a:cubicBezTo>
                  <a:pt x="1472" y="2758"/>
                  <a:pt x="1472" y="2758"/>
                  <a:pt x="1472" y="2758"/>
                </a:cubicBezTo>
                <a:cubicBezTo>
                  <a:pt x="1416" y="2532"/>
                  <a:pt x="1416" y="2532"/>
                  <a:pt x="1416" y="2532"/>
                </a:cubicBezTo>
                <a:cubicBezTo>
                  <a:pt x="1416" y="2532"/>
                  <a:pt x="1417" y="2532"/>
                  <a:pt x="1417" y="2532"/>
                </a:cubicBezTo>
                <a:cubicBezTo>
                  <a:pt x="1417" y="2532"/>
                  <a:pt x="1417" y="2532"/>
                  <a:pt x="1417" y="2531"/>
                </a:cubicBezTo>
                <a:cubicBezTo>
                  <a:pt x="1419" y="2530"/>
                  <a:pt x="1420" y="2529"/>
                  <a:pt x="1422" y="2528"/>
                </a:cubicBezTo>
                <a:cubicBezTo>
                  <a:pt x="1422" y="2528"/>
                  <a:pt x="1422" y="2528"/>
                  <a:pt x="1422" y="2528"/>
                </a:cubicBezTo>
                <a:cubicBezTo>
                  <a:pt x="1422" y="2528"/>
                  <a:pt x="1422" y="2528"/>
                  <a:pt x="1422" y="2528"/>
                </a:cubicBezTo>
                <a:cubicBezTo>
                  <a:pt x="1423" y="2526"/>
                  <a:pt x="1425" y="2525"/>
                  <a:pt x="1426" y="2524"/>
                </a:cubicBezTo>
                <a:cubicBezTo>
                  <a:pt x="1426" y="2523"/>
                  <a:pt x="1426" y="2523"/>
                  <a:pt x="1426" y="2523"/>
                </a:cubicBezTo>
                <a:cubicBezTo>
                  <a:pt x="1427" y="2522"/>
                  <a:pt x="1428" y="2520"/>
                  <a:pt x="1429" y="2519"/>
                </a:cubicBezTo>
                <a:cubicBezTo>
                  <a:pt x="1429" y="2518"/>
                  <a:pt x="1429" y="2518"/>
                  <a:pt x="1429" y="2518"/>
                </a:cubicBezTo>
                <a:cubicBezTo>
                  <a:pt x="1429" y="2518"/>
                  <a:pt x="1429" y="2518"/>
                  <a:pt x="1429" y="2518"/>
                </a:cubicBezTo>
                <a:cubicBezTo>
                  <a:pt x="1429" y="2516"/>
                  <a:pt x="1430" y="2515"/>
                  <a:pt x="1430" y="2513"/>
                </a:cubicBezTo>
                <a:cubicBezTo>
                  <a:pt x="1430" y="2513"/>
                  <a:pt x="1430" y="2513"/>
                  <a:pt x="1431" y="2512"/>
                </a:cubicBezTo>
                <a:cubicBezTo>
                  <a:pt x="1431" y="2511"/>
                  <a:pt x="1431" y="2509"/>
                  <a:pt x="1431" y="2507"/>
                </a:cubicBezTo>
                <a:cubicBezTo>
                  <a:pt x="1431" y="2507"/>
                  <a:pt x="1431" y="2507"/>
                  <a:pt x="1431" y="2507"/>
                </a:cubicBezTo>
                <a:cubicBezTo>
                  <a:pt x="1431" y="2505"/>
                  <a:pt x="1431" y="2503"/>
                  <a:pt x="1431" y="2502"/>
                </a:cubicBezTo>
                <a:cubicBezTo>
                  <a:pt x="1431" y="2501"/>
                  <a:pt x="1431" y="2501"/>
                  <a:pt x="1431" y="2501"/>
                </a:cubicBezTo>
                <a:cubicBezTo>
                  <a:pt x="1430" y="2500"/>
                  <a:pt x="1430" y="2500"/>
                  <a:pt x="1430" y="2499"/>
                </a:cubicBezTo>
                <a:cubicBezTo>
                  <a:pt x="1430" y="2498"/>
                  <a:pt x="1430" y="2497"/>
                  <a:pt x="1429" y="2496"/>
                </a:cubicBezTo>
                <a:cubicBezTo>
                  <a:pt x="1429" y="2496"/>
                  <a:pt x="1429" y="2496"/>
                  <a:pt x="1429" y="2495"/>
                </a:cubicBezTo>
                <a:cubicBezTo>
                  <a:pt x="1429" y="2494"/>
                  <a:pt x="1428" y="2493"/>
                  <a:pt x="1428" y="2492"/>
                </a:cubicBezTo>
                <a:cubicBezTo>
                  <a:pt x="1595" y="2331"/>
                  <a:pt x="1595" y="2331"/>
                  <a:pt x="1595" y="2331"/>
                </a:cubicBezTo>
                <a:cubicBezTo>
                  <a:pt x="1595" y="2331"/>
                  <a:pt x="1596" y="2331"/>
                  <a:pt x="1596" y="2331"/>
                </a:cubicBezTo>
                <a:cubicBezTo>
                  <a:pt x="1596" y="2331"/>
                  <a:pt x="1596" y="2332"/>
                  <a:pt x="1597" y="2332"/>
                </a:cubicBezTo>
                <a:cubicBezTo>
                  <a:pt x="1597" y="2332"/>
                  <a:pt x="1597" y="2332"/>
                  <a:pt x="1597" y="2332"/>
                </a:cubicBezTo>
                <a:close/>
                <a:moveTo>
                  <a:pt x="1736" y="1797"/>
                </a:moveTo>
                <a:cubicBezTo>
                  <a:pt x="1735" y="1797"/>
                  <a:pt x="1735" y="1797"/>
                  <a:pt x="1735" y="1797"/>
                </a:cubicBezTo>
                <a:cubicBezTo>
                  <a:pt x="1735" y="1797"/>
                  <a:pt x="1734" y="1797"/>
                  <a:pt x="1734" y="1797"/>
                </a:cubicBezTo>
                <a:cubicBezTo>
                  <a:pt x="1734" y="1797"/>
                  <a:pt x="1734" y="1797"/>
                  <a:pt x="1734" y="1797"/>
                </a:cubicBezTo>
                <a:cubicBezTo>
                  <a:pt x="1734" y="1798"/>
                  <a:pt x="1734" y="1798"/>
                  <a:pt x="1733" y="1798"/>
                </a:cubicBezTo>
                <a:cubicBezTo>
                  <a:pt x="1733" y="1798"/>
                  <a:pt x="1732" y="1799"/>
                  <a:pt x="1732" y="1799"/>
                </a:cubicBezTo>
                <a:cubicBezTo>
                  <a:pt x="1732" y="1799"/>
                  <a:pt x="1731" y="1800"/>
                  <a:pt x="1731" y="1800"/>
                </a:cubicBezTo>
                <a:cubicBezTo>
                  <a:pt x="1731" y="1800"/>
                  <a:pt x="1730" y="1801"/>
                  <a:pt x="1730" y="1801"/>
                </a:cubicBezTo>
                <a:cubicBezTo>
                  <a:pt x="1730" y="1801"/>
                  <a:pt x="1730" y="1801"/>
                  <a:pt x="1730" y="1801"/>
                </a:cubicBezTo>
                <a:cubicBezTo>
                  <a:pt x="1730" y="1801"/>
                  <a:pt x="1730" y="1801"/>
                  <a:pt x="1730" y="1801"/>
                </a:cubicBezTo>
                <a:cubicBezTo>
                  <a:pt x="1729" y="1801"/>
                  <a:pt x="1729" y="1802"/>
                  <a:pt x="1729" y="1802"/>
                </a:cubicBezTo>
                <a:cubicBezTo>
                  <a:pt x="1729" y="1802"/>
                  <a:pt x="1728" y="1803"/>
                  <a:pt x="1728" y="1803"/>
                </a:cubicBezTo>
                <a:cubicBezTo>
                  <a:pt x="1728" y="1803"/>
                  <a:pt x="1727" y="1804"/>
                  <a:pt x="1727" y="1804"/>
                </a:cubicBezTo>
                <a:cubicBezTo>
                  <a:pt x="1727" y="1805"/>
                  <a:pt x="1726" y="1805"/>
                  <a:pt x="1726" y="1805"/>
                </a:cubicBezTo>
                <a:cubicBezTo>
                  <a:pt x="1726" y="1805"/>
                  <a:pt x="1726" y="1805"/>
                  <a:pt x="1726" y="1805"/>
                </a:cubicBezTo>
                <a:cubicBezTo>
                  <a:pt x="1726" y="1805"/>
                  <a:pt x="1726" y="1806"/>
                  <a:pt x="1726" y="1806"/>
                </a:cubicBezTo>
                <a:cubicBezTo>
                  <a:pt x="1726" y="1806"/>
                  <a:pt x="1725" y="1806"/>
                  <a:pt x="1725" y="1807"/>
                </a:cubicBezTo>
                <a:cubicBezTo>
                  <a:pt x="1725" y="1807"/>
                  <a:pt x="1725" y="1807"/>
                  <a:pt x="1725" y="1808"/>
                </a:cubicBezTo>
                <a:cubicBezTo>
                  <a:pt x="1724" y="1808"/>
                  <a:pt x="1724" y="1809"/>
                  <a:pt x="1724" y="1809"/>
                </a:cubicBezTo>
                <a:cubicBezTo>
                  <a:pt x="1724" y="1810"/>
                  <a:pt x="1723" y="1810"/>
                  <a:pt x="1723" y="1810"/>
                </a:cubicBezTo>
                <a:cubicBezTo>
                  <a:pt x="1723" y="1811"/>
                  <a:pt x="1723" y="1811"/>
                  <a:pt x="1723" y="1811"/>
                </a:cubicBezTo>
                <a:cubicBezTo>
                  <a:pt x="1723" y="1811"/>
                  <a:pt x="1723" y="1811"/>
                  <a:pt x="1723" y="1812"/>
                </a:cubicBezTo>
                <a:cubicBezTo>
                  <a:pt x="1722" y="1812"/>
                  <a:pt x="1722" y="1813"/>
                  <a:pt x="1722" y="1813"/>
                </a:cubicBezTo>
                <a:cubicBezTo>
                  <a:pt x="1722" y="1814"/>
                  <a:pt x="1722" y="1814"/>
                  <a:pt x="1722" y="1814"/>
                </a:cubicBezTo>
                <a:cubicBezTo>
                  <a:pt x="1722" y="1814"/>
                  <a:pt x="1722" y="1814"/>
                  <a:pt x="1722" y="1815"/>
                </a:cubicBezTo>
                <a:cubicBezTo>
                  <a:pt x="1722" y="1815"/>
                  <a:pt x="1722" y="1815"/>
                  <a:pt x="1721" y="1816"/>
                </a:cubicBezTo>
                <a:cubicBezTo>
                  <a:pt x="1721" y="1816"/>
                  <a:pt x="1721" y="1816"/>
                  <a:pt x="1721" y="1817"/>
                </a:cubicBezTo>
                <a:cubicBezTo>
                  <a:pt x="1721" y="1817"/>
                  <a:pt x="1721" y="1817"/>
                  <a:pt x="1721" y="1817"/>
                </a:cubicBezTo>
                <a:cubicBezTo>
                  <a:pt x="1721" y="1818"/>
                  <a:pt x="1721" y="1819"/>
                  <a:pt x="1721" y="1819"/>
                </a:cubicBezTo>
                <a:cubicBezTo>
                  <a:pt x="1721" y="1820"/>
                  <a:pt x="1721" y="1820"/>
                  <a:pt x="1721" y="1820"/>
                </a:cubicBezTo>
                <a:cubicBezTo>
                  <a:pt x="1721" y="1821"/>
                  <a:pt x="1721" y="1821"/>
                  <a:pt x="1721" y="1822"/>
                </a:cubicBezTo>
                <a:cubicBezTo>
                  <a:pt x="1721" y="1822"/>
                  <a:pt x="1721" y="1822"/>
                  <a:pt x="1721" y="1822"/>
                </a:cubicBezTo>
                <a:cubicBezTo>
                  <a:pt x="1721" y="1823"/>
                  <a:pt x="1721" y="1823"/>
                  <a:pt x="1721" y="1823"/>
                </a:cubicBezTo>
                <a:cubicBezTo>
                  <a:pt x="1721" y="1824"/>
                  <a:pt x="1721" y="1824"/>
                  <a:pt x="1721" y="1825"/>
                </a:cubicBezTo>
                <a:cubicBezTo>
                  <a:pt x="1721" y="1825"/>
                  <a:pt x="1721" y="1826"/>
                  <a:pt x="1721" y="1826"/>
                </a:cubicBezTo>
                <a:cubicBezTo>
                  <a:pt x="1721" y="1827"/>
                  <a:pt x="1721" y="1827"/>
                  <a:pt x="1721" y="1827"/>
                </a:cubicBezTo>
                <a:cubicBezTo>
                  <a:pt x="1721" y="1828"/>
                  <a:pt x="1721" y="1828"/>
                  <a:pt x="1721" y="1828"/>
                </a:cubicBezTo>
                <a:cubicBezTo>
                  <a:pt x="1721" y="1828"/>
                  <a:pt x="1721" y="1829"/>
                  <a:pt x="1721" y="1829"/>
                </a:cubicBezTo>
                <a:cubicBezTo>
                  <a:pt x="1721" y="1829"/>
                  <a:pt x="1721" y="1830"/>
                  <a:pt x="1722" y="1830"/>
                </a:cubicBezTo>
                <a:cubicBezTo>
                  <a:pt x="1722" y="1830"/>
                  <a:pt x="1722" y="1830"/>
                  <a:pt x="1722" y="1830"/>
                </a:cubicBezTo>
                <a:cubicBezTo>
                  <a:pt x="1722" y="1831"/>
                  <a:pt x="1722" y="1832"/>
                  <a:pt x="1722" y="1832"/>
                </a:cubicBezTo>
                <a:cubicBezTo>
                  <a:pt x="1722" y="1832"/>
                  <a:pt x="1722" y="1833"/>
                  <a:pt x="1723" y="1833"/>
                </a:cubicBezTo>
                <a:cubicBezTo>
                  <a:pt x="1723" y="1833"/>
                  <a:pt x="1723" y="1833"/>
                  <a:pt x="1723" y="1834"/>
                </a:cubicBezTo>
                <a:cubicBezTo>
                  <a:pt x="1723" y="1834"/>
                  <a:pt x="1723" y="1834"/>
                  <a:pt x="1723" y="1835"/>
                </a:cubicBezTo>
                <a:cubicBezTo>
                  <a:pt x="1724" y="1835"/>
                  <a:pt x="1724" y="1836"/>
                  <a:pt x="1724" y="1836"/>
                </a:cubicBezTo>
                <a:cubicBezTo>
                  <a:pt x="1724" y="1836"/>
                  <a:pt x="1724" y="1837"/>
                  <a:pt x="1724" y="1837"/>
                </a:cubicBezTo>
                <a:cubicBezTo>
                  <a:pt x="1556" y="1998"/>
                  <a:pt x="1556" y="1998"/>
                  <a:pt x="1556" y="1998"/>
                </a:cubicBezTo>
                <a:cubicBezTo>
                  <a:pt x="1556" y="1998"/>
                  <a:pt x="1556" y="1998"/>
                  <a:pt x="1556" y="1998"/>
                </a:cubicBezTo>
                <a:cubicBezTo>
                  <a:pt x="1556" y="1997"/>
                  <a:pt x="1555" y="1997"/>
                  <a:pt x="1555" y="1997"/>
                </a:cubicBezTo>
                <a:cubicBezTo>
                  <a:pt x="1554" y="1997"/>
                  <a:pt x="1554" y="1996"/>
                  <a:pt x="1553" y="1996"/>
                </a:cubicBezTo>
                <a:cubicBezTo>
                  <a:pt x="1553" y="1996"/>
                  <a:pt x="1553" y="1996"/>
                  <a:pt x="1553" y="1996"/>
                </a:cubicBezTo>
                <a:cubicBezTo>
                  <a:pt x="1552" y="1996"/>
                  <a:pt x="1552" y="1996"/>
                  <a:pt x="1552" y="1996"/>
                </a:cubicBezTo>
                <a:cubicBezTo>
                  <a:pt x="1551" y="1995"/>
                  <a:pt x="1551" y="1995"/>
                  <a:pt x="1550" y="1995"/>
                </a:cubicBezTo>
                <a:cubicBezTo>
                  <a:pt x="1550" y="1995"/>
                  <a:pt x="1550" y="1995"/>
                  <a:pt x="1549" y="1995"/>
                </a:cubicBezTo>
                <a:cubicBezTo>
                  <a:pt x="1549" y="1995"/>
                  <a:pt x="1549" y="1995"/>
                  <a:pt x="1549" y="1995"/>
                </a:cubicBezTo>
                <a:cubicBezTo>
                  <a:pt x="1549" y="1995"/>
                  <a:pt x="1548" y="1995"/>
                  <a:pt x="1548" y="1994"/>
                </a:cubicBezTo>
                <a:cubicBezTo>
                  <a:pt x="1548" y="1994"/>
                  <a:pt x="1547" y="1994"/>
                  <a:pt x="1547" y="1994"/>
                </a:cubicBezTo>
                <a:cubicBezTo>
                  <a:pt x="1547" y="1994"/>
                  <a:pt x="1547" y="1994"/>
                  <a:pt x="1546" y="1994"/>
                </a:cubicBezTo>
                <a:cubicBezTo>
                  <a:pt x="1546" y="1994"/>
                  <a:pt x="1545" y="1994"/>
                  <a:pt x="1545" y="1994"/>
                </a:cubicBezTo>
                <a:cubicBezTo>
                  <a:pt x="1544" y="1994"/>
                  <a:pt x="1544" y="1994"/>
                  <a:pt x="1543" y="1994"/>
                </a:cubicBezTo>
                <a:cubicBezTo>
                  <a:pt x="1543" y="1994"/>
                  <a:pt x="1542" y="1994"/>
                  <a:pt x="1542" y="1994"/>
                </a:cubicBezTo>
                <a:cubicBezTo>
                  <a:pt x="1542" y="1994"/>
                  <a:pt x="1542" y="1994"/>
                  <a:pt x="1542" y="1994"/>
                </a:cubicBezTo>
                <a:cubicBezTo>
                  <a:pt x="1541" y="1994"/>
                  <a:pt x="1541" y="1994"/>
                  <a:pt x="1540" y="1994"/>
                </a:cubicBezTo>
                <a:cubicBezTo>
                  <a:pt x="1540" y="1994"/>
                  <a:pt x="1539" y="1994"/>
                  <a:pt x="1539" y="1994"/>
                </a:cubicBezTo>
                <a:cubicBezTo>
                  <a:pt x="1538" y="1994"/>
                  <a:pt x="1538" y="1994"/>
                  <a:pt x="1537" y="1994"/>
                </a:cubicBezTo>
                <a:cubicBezTo>
                  <a:pt x="1537" y="1994"/>
                  <a:pt x="1537" y="1994"/>
                  <a:pt x="1536" y="1994"/>
                </a:cubicBezTo>
                <a:cubicBezTo>
                  <a:pt x="1536" y="1994"/>
                  <a:pt x="1536" y="1994"/>
                  <a:pt x="1536" y="1994"/>
                </a:cubicBezTo>
                <a:cubicBezTo>
                  <a:pt x="1535" y="1994"/>
                  <a:pt x="1535" y="1994"/>
                  <a:pt x="1534" y="1994"/>
                </a:cubicBezTo>
                <a:cubicBezTo>
                  <a:pt x="1534" y="1995"/>
                  <a:pt x="1534" y="1995"/>
                  <a:pt x="1534" y="1995"/>
                </a:cubicBezTo>
                <a:cubicBezTo>
                  <a:pt x="1534" y="1995"/>
                  <a:pt x="1533" y="1995"/>
                  <a:pt x="1533" y="1995"/>
                </a:cubicBezTo>
                <a:cubicBezTo>
                  <a:pt x="1533" y="1995"/>
                  <a:pt x="1532" y="1995"/>
                  <a:pt x="1532" y="1995"/>
                </a:cubicBezTo>
                <a:cubicBezTo>
                  <a:pt x="1531" y="1995"/>
                  <a:pt x="1531" y="1995"/>
                  <a:pt x="1531" y="1996"/>
                </a:cubicBezTo>
                <a:cubicBezTo>
                  <a:pt x="1531" y="1996"/>
                  <a:pt x="1530" y="1996"/>
                  <a:pt x="1530" y="1996"/>
                </a:cubicBezTo>
                <a:cubicBezTo>
                  <a:pt x="1530" y="1996"/>
                  <a:pt x="1529" y="1996"/>
                  <a:pt x="1529" y="1996"/>
                </a:cubicBezTo>
                <a:cubicBezTo>
                  <a:pt x="1528" y="1997"/>
                  <a:pt x="1528" y="1997"/>
                  <a:pt x="1527" y="1997"/>
                </a:cubicBezTo>
                <a:cubicBezTo>
                  <a:pt x="1527" y="1997"/>
                  <a:pt x="1527" y="1997"/>
                  <a:pt x="1526" y="1998"/>
                </a:cubicBezTo>
                <a:cubicBezTo>
                  <a:pt x="1526" y="1998"/>
                  <a:pt x="1526" y="1998"/>
                  <a:pt x="1525" y="1998"/>
                </a:cubicBezTo>
                <a:cubicBezTo>
                  <a:pt x="1525" y="1998"/>
                  <a:pt x="1525" y="1998"/>
                  <a:pt x="1525" y="1998"/>
                </a:cubicBezTo>
                <a:cubicBezTo>
                  <a:pt x="1525" y="1998"/>
                  <a:pt x="1525" y="1999"/>
                  <a:pt x="1525" y="1999"/>
                </a:cubicBezTo>
                <a:cubicBezTo>
                  <a:pt x="1525" y="1999"/>
                  <a:pt x="1524" y="1999"/>
                  <a:pt x="1524" y="1999"/>
                </a:cubicBezTo>
                <a:cubicBezTo>
                  <a:pt x="1523" y="2000"/>
                  <a:pt x="1523" y="2000"/>
                  <a:pt x="1523" y="2000"/>
                </a:cubicBezTo>
                <a:cubicBezTo>
                  <a:pt x="1522" y="2000"/>
                  <a:pt x="1522" y="2000"/>
                  <a:pt x="1522" y="2001"/>
                </a:cubicBezTo>
                <a:cubicBezTo>
                  <a:pt x="1522" y="2001"/>
                  <a:pt x="1522" y="2001"/>
                  <a:pt x="1522" y="2001"/>
                </a:cubicBezTo>
                <a:cubicBezTo>
                  <a:pt x="1521" y="2001"/>
                  <a:pt x="1521" y="2002"/>
                  <a:pt x="1521" y="2002"/>
                </a:cubicBezTo>
                <a:cubicBezTo>
                  <a:pt x="1521" y="2002"/>
                  <a:pt x="1521" y="2002"/>
                  <a:pt x="1520" y="2002"/>
                </a:cubicBezTo>
                <a:cubicBezTo>
                  <a:pt x="1520" y="2002"/>
                  <a:pt x="1520" y="2002"/>
                  <a:pt x="1520" y="2002"/>
                </a:cubicBezTo>
                <a:cubicBezTo>
                  <a:pt x="1520" y="2002"/>
                  <a:pt x="1520" y="2003"/>
                  <a:pt x="1519" y="2003"/>
                </a:cubicBezTo>
                <a:cubicBezTo>
                  <a:pt x="1519" y="2003"/>
                  <a:pt x="1519" y="2004"/>
                  <a:pt x="1519" y="2004"/>
                </a:cubicBezTo>
                <a:cubicBezTo>
                  <a:pt x="1518" y="2004"/>
                  <a:pt x="1518" y="2005"/>
                  <a:pt x="1518" y="2005"/>
                </a:cubicBezTo>
                <a:cubicBezTo>
                  <a:pt x="1517" y="2006"/>
                  <a:pt x="1517" y="2006"/>
                  <a:pt x="1517" y="2006"/>
                </a:cubicBezTo>
                <a:cubicBezTo>
                  <a:pt x="1517" y="2006"/>
                  <a:pt x="1517" y="2006"/>
                  <a:pt x="1517" y="2006"/>
                </a:cubicBezTo>
                <a:cubicBezTo>
                  <a:pt x="1517" y="2007"/>
                  <a:pt x="1517" y="2007"/>
                  <a:pt x="1516" y="2007"/>
                </a:cubicBezTo>
                <a:cubicBezTo>
                  <a:pt x="1516" y="2007"/>
                  <a:pt x="1516" y="2007"/>
                  <a:pt x="1516" y="2008"/>
                </a:cubicBezTo>
                <a:cubicBezTo>
                  <a:pt x="1516" y="2008"/>
                  <a:pt x="1516" y="2008"/>
                  <a:pt x="1516" y="2008"/>
                </a:cubicBezTo>
                <a:cubicBezTo>
                  <a:pt x="1292" y="1943"/>
                  <a:pt x="1292" y="1943"/>
                  <a:pt x="1292" y="1943"/>
                </a:cubicBezTo>
                <a:cubicBezTo>
                  <a:pt x="1292" y="1930"/>
                  <a:pt x="1284" y="1918"/>
                  <a:pt x="1271" y="1914"/>
                </a:cubicBezTo>
                <a:cubicBezTo>
                  <a:pt x="1255" y="1909"/>
                  <a:pt x="1238" y="1919"/>
                  <a:pt x="1234" y="1934"/>
                </a:cubicBezTo>
                <a:cubicBezTo>
                  <a:pt x="1229" y="1950"/>
                  <a:pt x="1238" y="1967"/>
                  <a:pt x="1254" y="1971"/>
                </a:cubicBezTo>
                <a:cubicBezTo>
                  <a:pt x="1267" y="1975"/>
                  <a:pt x="1281" y="1970"/>
                  <a:pt x="1288" y="1958"/>
                </a:cubicBezTo>
                <a:cubicBezTo>
                  <a:pt x="1511" y="2023"/>
                  <a:pt x="1511" y="2023"/>
                  <a:pt x="1511" y="2023"/>
                </a:cubicBezTo>
                <a:cubicBezTo>
                  <a:pt x="1511" y="2023"/>
                  <a:pt x="1511" y="2023"/>
                  <a:pt x="1511" y="2023"/>
                </a:cubicBezTo>
                <a:cubicBezTo>
                  <a:pt x="1511" y="2024"/>
                  <a:pt x="1511" y="2024"/>
                  <a:pt x="1511" y="2024"/>
                </a:cubicBezTo>
                <a:cubicBezTo>
                  <a:pt x="1511" y="2025"/>
                  <a:pt x="1511" y="2025"/>
                  <a:pt x="1511" y="2026"/>
                </a:cubicBezTo>
                <a:cubicBezTo>
                  <a:pt x="1511" y="2026"/>
                  <a:pt x="1511" y="2027"/>
                  <a:pt x="1512" y="2027"/>
                </a:cubicBezTo>
                <a:cubicBezTo>
                  <a:pt x="1512" y="2028"/>
                  <a:pt x="1512" y="2028"/>
                  <a:pt x="1512" y="2028"/>
                </a:cubicBezTo>
                <a:cubicBezTo>
                  <a:pt x="1512" y="2029"/>
                  <a:pt x="1512" y="2029"/>
                  <a:pt x="1512" y="2029"/>
                </a:cubicBezTo>
                <a:cubicBezTo>
                  <a:pt x="1512" y="2029"/>
                  <a:pt x="1512" y="2030"/>
                  <a:pt x="1512" y="2030"/>
                </a:cubicBezTo>
                <a:cubicBezTo>
                  <a:pt x="1512" y="2030"/>
                  <a:pt x="1512" y="2031"/>
                  <a:pt x="1512" y="2031"/>
                </a:cubicBezTo>
                <a:cubicBezTo>
                  <a:pt x="1512" y="2031"/>
                  <a:pt x="1512" y="2031"/>
                  <a:pt x="1512" y="2032"/>
                </a:cubicBezTo>
                <a:cubicBezTo>
                  <a:pt x="1513" y="2032"/>
                  <a:pt x="1513" y="2032"/>
                  <a:pt x="1513" y="2033"/>
                </a:cubicBezTo>
                <a:cubicBezTo>
                  <a:pt x="1513" y="2033"/>
                  <a:pt x="1513" y="2033"/>
                  <a:pt x="1513" y="2033"/>
                </a:cubicBezTo>
                <a:cubicBezTo>
                  <a:pt x="1513" y="2033"/>
                  <a:pt x="1513" y="2034"/>
                  <a:pt x="1513" y="2034"/>
                </a:cubicBezTo>
                <a:cubicBezTo>
                  <a:pt x="1513" y="2034"/>
                  <a:pt x="1513" y="2034"/>
                  <a:pt x="1513" y="2035"/>
                </a:cubicBezTo>
                <a:cubicBezTo>
                  <a:pt x="1514" y="2035"/>
                  <a:pt x="1514" y="2035"/>
                  <a:pt x="1514" y="2036"/>
                </a:cubicBezTo>
                <a:cubicBezTo>
                  <a:pt x="1514" y="2036"/>
                  <a:pt x="1514" y="2037"/>
                  <a:pt x="1515" y="2037"/>
                </a:cubicBezTo>
                <a:cubicBezTo>
                  <a:pt x="1515" y="2038"/>
                  <a:pt x="1515" y="2038"/>
                  <a:pt x="1515" y="2038"/>
                </a:cubicBezTo>
                <a:cubicBezTo>
                  <a:pt x="1515" y="2039"/>
                  <a:pt x="1516" y="2039"/>
                  <a:pt x="1516" y="2039"/>
                </a:cubicBezTo>
                <a:cubicBezTo>
                  <a:pt x="1516" y="2039"/>
                  <a:pt x="1516" y="2040"/>
                  <a:pt x="1516" y="2040"/>
                </a:cubicBezTo>
                <a:cubicBezTo>
                  <a:pt x="1516" y="2040"/>
                  <a:pt x="1516" y="2040"/>
                  <a:pt x="1516" y="2040"/>
                </a:cubicBezTo>
                <a:cubicBezTo>
                  <a:pt x="1516" y="2040"/>
                  <a:pt x="1517" y="2040"/>
                  <a:pt x="1517" y="2041"/>
                </a:cubicBezTo>
                <a:cubicBezTo>
                  <a:pt x="1517" y="2041"/>
                  <a:pt x="1517" y="2042"/>
                  <a:pt x="1518" y="2042"/>
                </a:cubicBezTo>
                <a:cubicBezTo>
                  <a:pt x="1518" y="2042"/>
                  <a:pt x="1518" y="2043"/>
                  <a:pt x="1519" y="2043"/>
                </a:cubicBezTo>
                <a:cubicBezTo>
                  <a:pt x="1519" y="2043"/>
                  <a:pt x="1519" y="2044"/>
                  <a:pt x="1520" y="2044"/>
                </a:cubicBezTo>
                <a:cubicBezTo>
                  <a:pt x="1520" y="2044"/>
                  <a:pt x="1520" y="2044"/>
                  <a:pt x="1520" y="2044"/>
                </a:cubicBezTo>
                <a:cubicBezTo>
                  <a:pt x="1520" y="2044"/>
                  <a:pt x="1520" y="2044"/>
                  <a:pt x="1520" y="2044"/>
                </a:cubicBezTo>
                <a:cubicBezTo>
                  <a:pt x="1520" y="2045"/>
                  <a:pt x="1520" y="2045"/>
                  <a:pt x="1521" y="2045"/>
                </a:cubicBezTo>
                <a:cubicBezTo>
                  <a:pt x="1521" y="2046"/>
                  <a:pt x="1521" y="2046"/>
                  <a:pt x="1522" y="2046"/>
                </a:cubicBezTo>
                <a:cubicBezTo>
                  <a:pt x="1522" y="2046"/>
                  <a:pt x="1523" y="2047"/>
                  <a:pt x="1523" y="2047"/>
                </a:cubicBezTo>
                <a:cubicBezTo>
                  <a:pt x="1523" y="2047"/>
                  <a:pt x="1524" y="2048"/>
                  <a:pt x="1524" y="2048"/>
                </a:cubicBezTo>
                <a:cubicBezTo>
                  <a:pt x="1524" y="2048"/>
                  <a:pt x="1524" y="2048"/>
                  <a:pt x="1524" y="2048"/>
                </a:cubicBezTo>
                <a:cubicBezTo>
                  <a:pt x="1524" y="2048"/>
                  <a:pt x="1524" y="2048"/>
                  <a:pt x="1524" y="2048"/>
                </a:cubicBezTo>
                <a:cubicBezTo>
                  <a:pt x="1525" y="2048"/>
                  <a:pt x="1525" y="2049"/>
                  <a:pt x="1525" y="2049"/>
                </a:cubicBezTo>
                <a:cubicBezTo>
                  <a:pt x="1526" y="2049"/>
                  <a:pt x="1526" y="2049"/>
                  <a:pt x="1526" y="2049"/>
                </a:cubicBezTo>
                <a:cubicBezTo>
                  <a:pt x="1527" y="2050"/>
                  <a:pt x="1527" y="2050"/>
                  <a:pt x="1528" y="2050"/>
                </a:cubicBezTo>
                <a:cubicBezTo>
                  <a:pt x="1528" y="2050"/>
                  <a:pt x="1529" y="2051"/>
                  <a:pt x="1529" y="2051"/>
                </a:cubicBezTo>
                <a:cubicBezTo>
                  <a:pt x="1529" y="2051"/>
                  <a:pt x="1529" y="2051"/>
                  <a:pt x="1530" y="2051"/>
                </a:cubicBezTo>
                <a:cubicBezTo>
                  <a:pt x="1530" y="2051"/>
                  <a:pt x="1530" y="2051"/>
                  <a:pt x="1530" y="2051"/>
                </a:cubicBezTo>
                <a:cubicBezTo>
                  <a:pt x="1531" y="2052"/>
                  <a:pt x="1532" y="2052"/>
                  <a:pt x="1532" y="2052"/>
                </a:cubicBezTo>
                <a:cubicBezTo>
                  <a:pt x="1532" y="2052"/>
                  <a:pt x="1533" y="2052"/>
                  <a:pt x="1533" y="2052"/>
                </a:cubicBezTo>
                <a:cubicBezTo>
                  <a:pt x="1533" y="2052"/>
                  <a:pt x="1533" y="2052"/>
                  <a:pt x="1533" y="2052"/>
                </a:cubicBezTo>
                <a:cubicBezTo>
                  <a:pt x="1534" y="2052"/>
                  <a:pt x="1534" y="2053"/>
                  <a:pt x="1535" y="2053"/>
                </a:cubicBezTo>
                <a:cubicBezTo>
                  <a:pt x="1535" y="2053"/>
                  <a:pt x="1535" y="2053"/>
                  <a:pt x="1535" y="2053"/>
                </a:cubicBezTo>
                <a:cubicBezTo>
                  <a:pt x="1535" y="2053"/>
                  <a:pt x="1536" y="2053"/>
                  <a:pt x="1536" y="2053"/>
                </a:cubicBezTo>
                <a:cubicBezTo>
                  <a:pt x="1537" y="2053"/>
                  <a:pt x="1537" y="2053"/>
                  <a:pt x="1538" y="2053"/>
                </a:cubicBezTo>
                <a:cubicBezTo>
                  <a:pt x="1538" y="2053"/>
                  <a:pt x="1539" y="2053"/>
                  <a:pt x="1539" y="2053"/>
                </a:cubicBezTo>
                <a:cubicBezTo>
                  <a:pt x="1539" y="2053"/>
                  <a:pt x="1540" y="2053"/>
                  <a:pt x="1540" y="2053"/>
                </a:cubicBezTo>
                <a:cubicBezTo>
                  <a:pt x="1540" y="2053"/>
                  <a:pt x="1540" y="2053"/>
                  <a:pt x="1540" y="2053"/>
                </a:cubicBezTo>
                <a:cubicBezTo>
                  <a:pt x="1596" y="2279"/>
                  <a:pt x="1596" y="2279"/>
                  <a:pt x="1596" y="2279"/>
                </a:cubicBezTo>
                <a:cubicBezTo>
                  <a:pt x="1596" y="2279"/>
                  <a:pt x="1596" y="2279"/>
                  <a:pt x="1596" y="2279"/>
                </a:cubicBezTo>
                <a:cubicBezTo>
                  <a:pt x="1595" y="2280"/>
                  <a:pt x="1595" y="2280"/>
                  <a:pt x="1595" y="2280"/>
                </a:cubicBezTo>
                <a:cubicBezTo>
                  <a:pt x="1595" y="2280"/>
                  <a:pt x="1595" y="2280"/>
                  <a:pt x="1594" y="2280"/>
                </a:cubicBezTo>
                <a:cubicBezTo>
                  <a:pt x="1594" y="2280"/>
                  <a:pt x="1594" y="2280"/>
                  <a:pt x="1594" y="2280"/>
                </a:cubicBezTo>
                <a:cubicBezTo>
                  <a:pt x="1594" y="2281"/>
                  <a:pt x="1594" y="2281"/>
                  <a:pt x="1593" y="2281"/>
                </a:cubicBezTo>
                <a:cubicBezTo>
                  <a:pt x="1593" y="2281"/>
                  <a:pt x="1592" y="2282"/>
                  <a:pt x="1592" y="2282"/>
                </a:cubicBezTo>
                <a:cubicBezTo>
                  <a:pt x="1592" y="2282"/>
                  <a:pt x="1591" y="2283"/>
                  <a:pt x="1591" y="2283"/>
                </a:cubicBezTo>
                <a:cubicBezTo>
                  <a:pt x="1591" y="2283"/>
                  <a:pt x="1590" y="2283"/>
                  <a:pt x="1590" y="2284"/>
                </a:cubicBezTo>
                <a:cubicBezTo>
                  <a:pt x="1590" y="2284"/>
                  <a:pt x="1590" y="2284"/>
                  <a:pt x="1590" y="2284"/>
                </a:cubicBezTo>
                <a:cubicBezTo>
                  <a:pt x="1590" y="2284"/>
                  <a:pt x="1590" y="2284"/>
                  <a:pt x="1590" y="2284"/>
                </a:cubicBezTo>
                <a:cubicBezTo>
                  <a:pt x="1589" y="2284"/>
                  <a:pt x="1589" y="2285"/>
                  <a:pt x="1589" y="2285"/>
                </a:cubicBezTo>
                <a:cubicBezTo>
                  <a:pt x="1589" y="2285"/>
                  <a:pt x="1588" y="2286"/>
                  <a:pt x="1588" y="2286"/>
                </a:cubicBezTo>
                <a:cubicBezTo>
                  <a:pt x="1588" y="2286"/>
                  <a:pt x="1587" y="2287"/>
                  <a:pt x="1587" y="2287"/>
                </a:cubicBezTo>
                <a:cubicBezTo>
                  <a:pt x="1587" y="2287"/>
                  <a:pt x="1587" y="2288"/>
                  <a:pt x="1586" y="2288"/>
                </a:cubicBezTo>
                <a:cubicBezTo>
                  <a:pt x="1586" y="2288"/>
                  <a:pt x="1586" y="2288"/>
                  <a:pt x="1586" y="2288"/>
                </a:cubicBezTo>
                <a:cubicBezTo>
                  <a:pt x="1586" y="2288"/>
                  <a:pt x="1586" y="2288"/>
                  <a:pt x="1586" y="2289"/>
                </a:cubicBezTo>
                <a:cubicBezTo>
                  <a:pt x="1586" y="2289"/>
                  <a:pt x="1586" y="2289"/>
                  <a:pt x="1585" y="2290"/>
                </a:cubicBezTo>
                <a:cubicBezTo>
                  <a:pt x="1585" y="2290"/>
                  <a:pt x="1585" y="2290"/>
                  <a:pt x="1585" y="2291"/>
                </a:cubicBezTo>
                <a:cubicBezTo>
                  <a:pt x="1584" y="2291"/>
                  <a:pt x="1584" y="2292"/>
                  <a:pt x="1584" y="2292"/>
                </a:cubicBezTo>
                <a:cubicBezTo>
                  <a:pt x="1584" y="2292"/>
                  <a:pt x="1584" y="2293"/>
                  <a:pt x="1583" y="2293"/>
                </a:cubicBezTo>
                <a:cubicBezTo>
                  <a:pt x="1583" y="2293"/>
                  <a:pt x="1583" y="2294"/>
                  <a:pt x="1583" y="2294"/>
                </a:cubicBezTo>
                <a:cubicBezTo>
                  <a:pt x="1583" y="2294"/>
                  <a:pt x="1583" y="2294"/>
                  <a:pt x="1583" y="2295"/>
                </a:cubicBezTo>
                <a:cubicBezTo>
                  <a:pt x="1583" y="2295"/>
                  <a:pt x="1582" y="2296"/>
                  <a:pt x="1582" y="2296"/>
                </a:cubicBezTo>
                <a:cubicBezTo>
                  <a:pt x="1582" y="2297"/>
                  <a:pt x="1582" y="2297"/>
                  <a:pt x="1582" y="2297"/>
                </a:cubicBezTo>
                <a:cubicBezTo>
                  <a:pt x="1582" y="2297"/>
                  <a:pt x="1582" y="2297"/>
                  <a:pt x="1582" y="2297"/>
                </a:cubicBezTo>
                <a:cubicBezTo>
                  <a:pt x="1582" y="2298"/>
                  <a:pt x="1582" y="2298"/>
                  <a:pt x="1582" y="2299"/>
                </a:cubicBezTo>
                <a:cubicBezTo>
                  <a:pt x="1581" y="2299"/>
                  <a:pt x="1581" y="2299"/>
                  <a:pt x="1581" y="2299"/>
                </a:cubicBezTo>
                <a:cubicBezTo>
                  <a:pt x="1581" y="2300"/>
                  <a:pt x="1581" y="2300"/>
                  <a:pt x="1581" y="2300"/>
                </a:cubicBezTo>
                <a:cubicBezTo>
                  <a:pt x="1581" y="2301"/>
                  <a:pt x="1581" y="2301"/>
                  <a:pt x="1581" y="2302"/>
                </a:cubicBezTo>
                <a:cubicBezTo>
                  <a:pt x="1581" y="2302"/>
                  <a:pt x="1581" y="2303"/>
                  <a:pt x="1581" y="2303"/>
                </a:cubicBezTo>
                <a:cubicBezTo>
                  <a:pt x="1581" y="2304"/>
                  <a:pt x="1581" y="2304"/>
                  <a:pt x="1581" y="2305"/>
                </a:cubicBezTo>
                <a:cubicBezTo>
                  <a:pt x="1581" y="2305"/>
                  <a:pt x="1581" y="2305"/>
                  <a:pt x="1581" y="2305"/>
                </a:cubicBezTo>
                <a:cubicBezTo>
                  <a:pt x="1581" y="2305"/>
                  <a:pt x="1581" y="2306"/>
                  <a:pt x="1581" y="2306"/>
                </a:cubicBezTo>
                <a:cubicBezTo>
                  <a:pt x="1581" y="2307"/>
                  <a:pt x="1581" y="2307"/>
                  <a:pt x="1581" y="2307"/>
                </a:cubicBezTo>
                <a:cubicBezTo>
                  <a:pt x="1581" y="2308"/>
                  <a:pt x="1581" y="2309"/>
                  <a:pt x="1581" y="2309"/>
                </a:cubicBezTo>
                <a:cubicBezTo>
                  <a:pt x="1581" y="2310"/>
                  <a:pt x="1581" y="2310"/>
                  <a:pt x="1581" y="2310"/>
                </a:cubicBezTo>
                <a:cubicBezTo>
                  <a:pt x="1581" y="2310"/>
                  <a:pt x="1581" y="2311"/>
                  <a:pt x="1581" y="2311"/>
                </a:cubicBezTo>
                <a:cubicBezTo>
                  <a:pt x="1581" y="2311"/>
                  <a:pt x="1581" y="2312"/>
                  <a:pt x="1582" y="2312"/>
                </a:cubicBezTo>
                <a:cubicBezTo>
                  <a:pt x="1582" y="2312"/>
                  <a:pt x="1582" y="2312"/>
                  <a:pt x="1582" y="2313"/>
                </a:cubicBezTo>
                <a:cubicBezTo>
                  <a:pt x="1582" y="2313"/>
                  <a:pt x="1582" y="2313"/>
                  <a:pt x="1582" y="2313"/>
                </a:cubicBezTo>
                <a:cubicBezTo>
                  <a:pt x="1582" y="2314"/>
                  <a:pt x="1582" y="2314"/>
                  <a:pt x="1582" y="2315"/>
                </a:cubicBezTo>
                <a:cubicBezTo>
                  <a:pt x="1582" y="2315"/>
                  <a:pt x="1583" y="2316"/>
                  <a:pt x="1583" y="2316"/>
                </a:cubicBezTo>
                <a:cubicBezTo>
                  <a:pt x="1583" y="2316"/>
                  <a:pt x="1583" y="2316"/>
                  <a:pt x="1583" y="2316"/>
                </a:cubicBezTo>
                <a:cubicBezTo>
                  <a:pt x="1583" y="2317"/>
                  <a:pt x="1583" y="2317"/>
                  <a:pt x="1583" y="2317"/>
                </a:cubicBezTo>
                <a:cubicBezTo>
                  <a:pt x="1583" y="2317"/>
                  <a:pt x="1583" y="2317"/>
                  <a:pt x="1583" y="2318"/>
                </a:cubicBezTo>
                <a:cubicBezTo>
                  <a:pt x="1584" y="2318"/>
                  <a:pt x="1584" y="2319"/>
                  <a:pt x="1584" y="2319"/>
                </a:cubicBezTo>
                <a:cubicBezTo>
                  <a:pt x="1584" y="2319"/>
                  <a:pt x="1584" y="2319"/>
                  <a:pt x="1584" y="2320"/>
                </a:cubicBezTo>
                <a:cubicBezTo>
                  <a:pt x="1417" y="2481"/>
                  <a:pt x="1417" y="2481"/>
                  <a:pt x="1417" y="2481"/>
                </a:cubicBezTo>
                <a:cubicBezTo>
                  <a:pt x="1416" y="2480"/>
                  <a:pt x="1414" y="2480"/>
                  <a:pt x="1413" y="2479"/>
                </a:cubicBezTo>
                <a:cubicBezTo>
                  <a:pt x="1413" y="2479"/>
                  <a:pt x="1413" y="2479"/>
                  <a:pt x="1413" y="2479"/>
                </a:cubicBezTo>
                <a:cubicBezTo>
                  <a:pt x="1411" y="2478"/>
                  <a:pt x="1410" y="2478"/>
                  <a:pt x="1408" y="2477"/>
                </a:cubicBezTo>
                <a:cubicBezTo>
                  <a:pt x="1408" y="2477"/>
                  <a:pt x="1407" y="2477"/>
                  <a:pt x="1407" y="2477"/>
                </a:cubicBezTo>
                <a:cubicBezTo>
                  <a:pt x="1406" y="2477"/>
                  <a:pt x="1404" y="2477"/>
                  <a:pt x="1402" y="2477"/>
                </a:cubicBezTo>
                <a:cubicBezTo>
                  <a:pt x="1402" y="2477"/>
                  <a:pt x="1402" y="2477"/>
                  <a:pt x="1402" y="2477"/>
                </a:cubicBezTo>
                <a:cubicBezTo>
                  <a:pt x="1400" y="2477"/>
                  <a:pt x="1398" y="2477"/>
                  <a:pt x="1396" y="2477"/>
                </a:cubicBezTo>
                <a:cubicBezTo>
                  <a:pt x="1396" y="2477"/>
                  <a:pt x="1396" y="2477"/>
                  <a:pt x="1396" y="2477"/>
                </a:cubicBezTo>
                <a:cubicBezTo>
                  <a:pt x="1395" y="2477"/>
                  <a:pt x="1395" y="2477"/>
                  <a:pt x="1394" y="2477"/>
                </a:cubicBezTo>
                <a:cubicBezTo>
                  <a:pt x="1393" y="2478"/>
                  <a:pt x="1392" y="2478"/>
                  <a:pt x="1391" y="2478"/>
                </a:cubicBezTo>
                <a:cubicBezTo>
                  <a:pt x="1391" y="2479"/>
                  <a:pt x="1390" y="2479"/>
                  <a:pt x="1390" y="2479"/>
                </a:cubicBezTo>
                <a:cubicBezTo>
                  <a:pt x="1389" y="2479"/>
                  <a:pt x="1387" y="2480"/>
                  <a:pt x="1385" y="2481"/>
                </a:cubicBezTo>
                <a:cubicBezTo>
                  <a:pt x="1385" y="2481"/>
                  <a:pt x="1385" y="2481"/>
                  <a:pt x="1385" y="2481"/>
                </a:cubicBezTo>
                <a:cubicBezTo>
                  <a:pt x="1384" y="2482"/>
                  <a:pt x="1382" y="2483"/>
                  <a:pt x="1381" y="2485"/>
                </a:cubicBezTo>
                <a:cubicBezTo>
                  <a:pt x="1381" y="2485"/>
                  <a:pt x="1381" y="2485"/>
                  <a:pt x="1381" y="2485"/>
                </a:cubicBezTo>
                <a:cubicBezTo>
                  <a:pt x="1381" y="2485"/>
                  <a:pt x="1380" y="2485"/>
                  <a:pt x="1380" y="2485"/>
                </a:cubicBezTo>
                <a:cubicBezTo>
                  <a:pt x="1379" y="2486"/>
                  <a:pt x="1378" y="2488"/>
                  <a:pt x="1377" y="2489"/>
                </a:cubicBezTo>
                <a:cubicBezTo>
                  <a:pt x="1377" y="2489"/>
                  <a:pt x="1377" y="2490"/>
                  <a:pt x="1376" y="2490"/>
                </a:cubicBezTo>
                <a:cubicBezTo>
                  <a:pt x="1376" y="2491"/>
                  <a:pt x="1375" y="2493"/>
                  <a:pt x="1374" y="2494"/>
                </a:cubicBezTo>
                <a:cubicBezTo>
                  <a:pt x="1374" y="2495"/>
                  <a:pt x="1374" y="2495"/>
                  <a:pt x="1374" y="2495"/>
                </a:cubicBezTo>
                <a:cubicBezTo>
                  <a:pt x="1373" y="2497"/>
                  <a:pt x="1373" y="2498"/>
                  <a:pt x="1372" y="2500"/>
                </a:cubicBezTo>
                <a:cubicBezTo>
                  <a:pt x="1372" y="2500"/>
                  <a:pt x="1372" y="2500"/>
                  <a:pt x="1372" y="2500"/>
                </a:cubicBezTo>
                <a:cubicBezTo>
                  <a:pt x="1372" y="2502"/>
                  <a:pt x="1371" y="2504"/>
                  <a:pt x="1371" y="2506"/>
                </a:cubicBezTo>
                <a:cubicBezTo>
                  <a:pt x="1371" y="2506"/>
                  <a:pt x="1371" y="2506"/>
                  <a:pt x="1371" y="2506"/>
                </a:cubicBezTo>
                <a:cubicBezTo>
                  <a:pt x="1371" y="2508"/>
                  <a:pt x="1372" y="2509"/>
                  <a:pt x="1372" y="2511"/>
                </a:cubicBezTo>
                <a:cubicBezTo>
                  <a:pt x="1372" y="2511"/>
                  <a:pt x="1372" y="2512"/>
                  <a:pt x="1372" y="2512"/>
                </a:cubicBezTo>
                <a:cubicBezTo>
                  <a:pt x="1372" y="2512"/>
                  <a:pt x="1372" y="2513"/>
                  <a:pt x="1372" y="2514"/>
                </a:cubicBezTo>
                <a:cubicBezTo>
                  <a:pt x="1373" y="2515"/>
                  <a:pt x="1373" y="2516"/>
                  <a:pt x="1373" y="2517"/>
                </a:cubicBezTo>
                <a:cubicBezTo>
                  <a:pt x="1373" y="2517"/>
                  <a:pt x="1373" y="2517"/>
                  <a:pt x="1374" y="2517"/>
                </a:cubicBezTo>
                <a:cubicBezTo>
                  <a:pt x="1374" y="2519"/>
                  <a:pt x="1375" y="2521"/>
                  <a:pt x="1376" y="2522"/>
                </a:cubicBezTo>
                <a:cubicBezTo>
                  <a:pt x="1376" y="2522"/>
                  <a:pt x="1376" y="2522"/>
                  <a:pt x="1376" y="2523"/>
                </a:cubicBezTo>
                <a:cubicBezTo>
                  <a:pt x="1377" y="2524"/>
                  <a:pt x="1378" y="2526"/>
                  <a:pt x="1380" y="2527"/>
                </a:cubicBezTo>
                <a:cubicBezTo>
                  <a:pt x="1380" y="2527"/>
                  <a:pt x="1380" y="2527"/>
                  <a:pt x="1380" y="2527"/>
                </a:cubicBezTo>
                <a:cubicBezTo>
                  <a:pt x="1380" y="2527"/>
                  <a:pt x="1380" y="2527"/>
                  <a:pt x="1380" y="2527"/>
                </a:cubicBezTo>
                <a:cubicBezTo>
                  <a:pt x="1381" y="2529"/>
                  <a:pt x="1383" y="2530"/>
                  <a:pt x="1384" y="2531"/>
                </a:cubicBezTo>
                <a:cubicBezTo>
                  <a:pt x="1384" y="2531"/>
                  <a:pt x="1385" y="2531"/>
                  <a:pt x="1385" y="2531"/>
                </a:cubicBezTo>
                <a:cubicBezTo>
                  <a:pt x="1386" y="2532"/>
                  <a:pt x="1388" y="2533"/>
                  <a:pt x="1389" y="2534"/>
                </a:cubicBezTo>
                <a:cubicBezTo>
                  <a:pt x="1389" y="2534"/>
                  <a:pt x="1390" y="2534"/>
                  <a:pt x="1390" y="2534"/>
                </a:cubicBezTo>
                <a:cubicBezTo>
                  <a:pt x="1391" y="2535"/>
                  <a:pt x="1393" y="2535"/>
                  <a:pt x="1395" y="2536"/>
                </a:cubicBezTo>
                <a:cubicBezTo>
                  <a:pt x="1395" y="2536"/>
                  <a:pt x="1395" y="2536"/>
                  <a:pt x="1395" y="2536"/>
                </a:cubicBezTo>
                <a:cubicBezTo>
                  <a:pt x="1397" y="2536"/>
                  <a:pt x="1399" y="2536"/>
                  <a:pt x="1400" y="2536"/>
                </a:cubicBezTo>
                <a:cubicBezTo>
                  <a:pt x="1400" y="2536"/>
                  <a:pt x="1400" y="2536"/>
                  <a:pt x="1400" y="2536"/>
                </a:cubicBezTo>
                <a:cubicBezTo>
                  <a:pt x="1456" y="2762"/>
                  <a:pt x="1456" y="2762"/>
                  <a:pt x="1456" y="2762"/>
                </a:cubicBezTo>
                <a:cubicBezTo>
                  <a:pt x="1456" y="2762"/>
                  <a:pt x="1456" y="2762"/>
                  <a:pt x="1456" y="2762"/>
                </a:cubicBezTo>
                <a:cubicBezTo>
                  <a:pt x="1456" y="2762"/>
                  <a:pt x="1455" y="2763"/>
                  <a:pt x="1455" y="2763"/>
                </a:cubicBezTo>
                <a:cubicBezTo>
                  <a:pt x="1455" y="2763"/>
                  <a:pt x="1455" y="2763"/>
                  <a:pt x="1455" y="2763"/>
                </a:cubicBezTo>
                <a:cubicBezTo>
                  <a:pt x="1455" y="2763"/>
                  <a:pt x="1454" y="2763"/>
                  <a:pt x="1454" y="2763"/>
                </a:cubicBezTo>
                <a:cubicBezTo>
                  <a:pt x="1454" y="2763"/>
                  <a:pt x="1454" y="2764"/>
                  <a:pt x="1453" y="2764"/>
                </a:cubicBezTo>
                <a:cubicBezTo>
                  <a:pt x="1453" y="2764"/>
                  <a:pt x="1453" y="2765"/>
                  <a:pt x="1452" y="2765"/>
                </a:cubicBezTo>
                <a:cubicBezTo>
                  <a:pt x="1452" y="2765"/>
                  <a:pt x="1451" y="2765"/>
                  <a:pt x="1451" y="2766"/>
                </a:cubicBezTo>
                <a:cubicBezTo>
                  <a:pt x="1451" y="2766"/>
                  <a:pt x="1450" y="2766"/>
                  <a:pt x="1450" y="2767"/>
                </a:cubicBezTo>
                <a:cubicBezTo>
                  <a:pt x="1450" y="2767"/>
                  <a:pt x="1450" y="2767"/>
                  <a:pt x="1450" y="2767"/>
                </a:cubicBezTo>
                <a:cubicBezTo>
                  <a:pt x="1450" y="2767"/>
                  <a:pt x="1450" y="2767"/>
                  <a:pt x="1450" y="2767"/>
                </a:cubicBezTo>
                <a:cubicBezTo>
                  <a:pt x="1450" y="2767"/>
                  <a:pt x="1449" y="2767"/>
                  <a:pt x="1449" y="2768"/>
                </a:cubicBezTo>
                <a:cubicBezTo>
                  <a:pt x="1449" y="2768"/>
                  <a:pt x="1448" y="2768"/>
                  <a:pt x="1448" y="2769"/>
                </a:cubicBezTo>
                <a:cubicBezTo>
                  <a:pt x="1448" y="2769"/>
                  <a:pt x="1447" y="2770"/>
                  <a:pt x="1447" y="2770"/>
                </a:cubicBezTo>
                <a:cubicBezTo>
                  <a:pt x="1447" y="2770"/>
                  <a:pt x="1447" y="2771"/>
                  <a:pt x="1446" y="2771"/>
                </a:cubicBezTo>
                <a:cubicBezTo>
                  <a:pt x="1446" y="2771"/>
                  <a:pt x="1446" y="2771"/>
                  <a:pt x="1446" y="2771"/>
                </a:cubicBezTo>
                <a:cubicBezTo>
                  <a:pt x="1446" y="2771"/>
                  <a:pt x="1446" y="2771"/>
                  <a:pt x="1446" y="2771"/>
                </a:cubicBezTo>
                <a:cubicBezTo>
                  <a:pt x="1446" y="2772"/>
                  <a:pt x="1446" y="2772"/>
                  <a:pt x="1445" y="2772"/>
                </a:cubicBezTo>
                <a:cubicBezTo>
                  <a:pt x="1445" y="2773"/>
                  <a:pt x="1445" y="2773"/>
                  <a:pt x="1445" y="2773"/>
                </a:cubicBezTo>
                <a:cubicBezTo>
                  <a:pt x="1445" y="2774"/>
                  <a:pt x="1444" y="2774"/>
                  <a:pt x="1444" y="2775"/>
                </a:cubicBezTo>
                <a:cubicBezTo>
                  <a:pt x="1444" y="2775"/>
                  <a:pt x="1444" y="2776"/>
                  <a:pt x="1443" y="2776"/>
                </a:cubicBezTo>
                <a:cubicBezTo>
                  <a:pt x="1443" y="2776"/>
                  <a:pt x="1443" y="2776"/>
                  <a:pt x="1443" y="2777"/>
                </a:cubicBezTo>
                <a:cubicBezTo>
                  <a:pt x="1443" y="2777"/>
                  <a:pt x="1443" y="2777"/>
                  <a:pt x="1443" y="2777"/>
                </a:cubicBezTo>
                <a:cubicBezTo>
                  <a:pt x="1443" y="2778"/>
                  <a:pt x="1442" y="2779"/>
                  <a:pt x="1442" y="2779"/>
                </a:cubicBezTo>
                <a:cubicBezTo>
                  <a:pt x="1442" y="2779"/>
                  <a:pt x="1442" y="2780"/>
                  <a:pt x="1442" y="2780"/>
                </a:cubicBezTo>
                <a:cubicBezTo>
                  <a:pt x="1442" y="2780"/>
                  <a:pt x="1442" y="2780"/>
                  <a:pt x="1442" y="2780"/>
                </a:cubicBezTo>
                <a:cubicBezTo>
                  <a:pt x="1442" y="2781"/>
                  <a:pt x="1442" y="2781"/>
                  <a:pt x="1442" y="2782"/>
                </a:cubicBezTo>
                <a:cubicBezTo>
                  <a:pt x="1442" y="2782"/>
                  <a:pt x="1442" y="2782"/>
                  <a:pt x="1441" y="2782"/>
                </a:cubicBezTo>
                <a:cubicBezTo>
                  <a:pt x="1441" y="2783"/>
                  <a:pt x="1441" y="2783"/>
                  <a:pt x="1441" y="2783"/>
                </a:cubicBezTo>
                <a:cubicBezTo>
                  <a:pt x="1441" y="2784"/>
                  <a:pt x="1441" y="2784"/>
                  <a:pt x="1441" y="2785"/>
                </a:cubicBezTo>
                <a:cubicBezTo>
                  <a:pt x="1441" y="2785"/>
                  <a:pt x="1441" y="2786"/>
                  <a:pt x="1441" y="2786"/>
                </a:cubicBezTo>
                <a:cubicBezTo>
                  <a:pt x="1441" y="2787"/>
                  <a:pt x="1441" y="2787"/>
                  <a:pt x="1441" y="2787"/>
                </a:cubicBezTo>
                <a:cubicBezTo>
                  <a:pt x="1441" y="2788"/>
                  <a:pt x="1441" y="2788"/>
                  <a:pt x="1441" y="2788"/>
                </a:cubicBezTo>
                <a:cubicBezTo>
                  <a:pt x="1441" y="2788"/>
                  <a:pt x="1441" y="2789"/>
                  <a:pt x="1441" y="2789"/>
                </a:cubicBezTo>
                <a:cubicBezTo>
                  <a:pt x="1441" y="2790"/>
                  <a:pt x="1441" y="2790"/>
                  <a:pt x="1441" y="2790"/>
                </a:cubicBezTo>
                <a:cubicBezTo>
                  <a:pt x="1441" y="2791"/>
                  <a:pt x="1441" y="2792"/>
                  <a:pt x="1441" y="2792"/>
                </a:cubicBezTo>
                <a:cubicBezTo>
                  <a:pt x="1441" y="2792"/>
                  <a:pt x="1441" y="2793"/>
                  <a:pt x="1441" y="2793"/>
                </a:cubicBezTo>
                <a:cubicBezTo>
                  <a:pt x="1441" y="2793"/>
                  <a:pt x="1441" y="2793"/>
                  <a:pt x="1441" y="2794"/>
                </a:cubicBezTo>
                <a:cubicBezTo>
                  <a:pt x="1441" y="2794"/>
                  <a:pt x="1442" y="2795"/>
                  <a:pt x="1442" y="2795"/>
                </a:cubicBezTo>
                <a:cubicBezTo>
                  <a:pt x="1442" y="2795"/>
                  <a:pt x="1442" y="2795"/>
                  <a:pt x="1442" y="2795"/>
                </a:cubicBezTo>
                <a:cubicBezTo>
                  <a:pt x="1442" y="2796"/>
                  <a:pt x="1442" y="2796"/>
                  <a:pt x="1442" y="2796"/>
                </a:cubicBezTo>
                <a:cubicBezTo>
                  <a:pt x="1442" y="2797"/>
                  <a:pt x="1442" y="2797"/>
                  <a:pt x="1442" y="2798"/>
                </a:cubicBezTo>
                <a:cubicBezTo>
                  <a:pt x="1443" y="2798"/>
                  <a:pt x="1443" y="2798"/>
                  <a:pt x="1443" y="2799"/>
                </a:cubicBezTo>
                <a:cubicBezTo>
                  <a:pt x="1443" y="2799"/>
                  <a:pt x="1443" y="2799"/>
                  <a:pt x="1443" y="2799"/>
                </a:cubicBezTo>
                <a:cubicBezTo>
                  <a:pt x="1443" y="2800"/>
                  <a:pt x="1443" y="2800"/>
                  <a:pt x="1443" y="2800"/>
                </a:cubicBezTo>
                <a:cubicBezTo>
                  <a:pt x="1444" y="2801"/>
                  <a:pt x="1444" y="2801"/>
                  <a:pt x="1444" y="2802"/>
                </a:cubicBezTo>
                <a:cubicBezTo>
                  <a:pt x="1444" y="2802"/>
                  <a:pt x="1444" y="2802"/>
                  <a:pt x="1444" y="2802"/>
                </a:cubicBezTo>
                <a:cubicBezTo>
                  <a:pt x="1277" y="2964"/>
                  <a:pt x="1277" y="2964"/>
                  <a:pt x="1277" y="2964"/>
                </a:cubicBezTo>
                <a:cubicBezTo>
                  <a:pt x="1276" y="2963"/>
                  <a:pt x="1276" y="2963"/>
                  <a:pt x="1276" y="2963"/>
                </a:cubicBezTo>
                <a:cubicBezTo>
                  <a:pt x="1276" y="2963"/>
                  <a:pt x="1275" y="2963"/>
                  <a:pt x="1275" y="2963"/>
                </a:cubicBezTo>
                <a:cubicBezTo>
                  <a:pt x="1274" y="2962"/>
                  <a:pt x="1274" y="2962"/>
                  <a:pt x="1273" y="2962"/>
                </a:cubicBezTo>
                <a:cubicBezTo>
                  <a:pt x="1273" y="2962"/>
                  <a:pt x="1273" y="2962"/>
                  <a:pt x="1273" y="2962"/>
                </a:cubicBezTo>
                <a:cubicBezTo>
                  <a:pt x="1273" y="2962"/>
                  <a:pt x="1272" y="2962"/>
                  <a:pt x="1272" y="2961"/>
                </a:cubicBezTo>
                <a:cubicBezTo>
                  <a:pt x="1272" y="2961"/>
                  <a:pt x="1271" y="2961"/>
                  <a:pt x="1270" y="2961"/>
                </a:cubicBezTo>
                <a:cubicBezTo>
                  <a:pt x="1270" y="2961"/>
                  <a:pt x="1270" y="2961"/>
                  <a:pt x="1270" y="2961"/>
                </a:cubicBezTo>
                <a:cubicBezTo>
                  <a:pt x="1270" y="2961"/>
                  <a:pt x="1269" y="2961"/>
                  <a:pt x="1269" y="2960"/>
                </a:cubicBezTo>
                <a:cubicBezTo>
                  <a:pt x="1269" y="2960"/>
                  <a:pt x="1268" y="2960"/>
                  <a:pt x="1268" y="2960"/>
                </a:cubicBezTo>
                <a:cubicBezTo>
                  <a:pt x="1268" y="2960"/>
                  <a:pt x="1268" y="2960"/>
                  <a:pt x="1267" y="2960"/>
                </a:cubicBezTo>
                <a:cubicBezTo>
                  <a:pt x="1267" y="2960"/>
                  <a:pt x="1267" y="2960"/>
                  <a:pt x="1266" y="2960"/>
                </a:cubicBezTo>
                <a:cubicBezTo>
                  <a:pt x="1266" y="2960"/>
                  <a:pt x="1265" y="2960"/>
                  <a:pt x="1265" y="2960"/>
                </a:cubicBezTo>
                <a:cubicBezTo>
                  <a:pt x="1264" y="2960"/>
                  <a:pt x="1264" y="2959"/>
                  <a:pt x="1263" y="2959"/>
                </a:cubicBezTo>
                <a:cubicBezTo>
                  <a:pt x="1263" y="2959"/>
                  <a:pt x="1263" y="2959"/>
                  <a:pt x="1262" y="2959"/>
                </a:cubicBezTo>
                <a:cubicBezTo>
                  <a:pt x="1262" y="2959"/>
                  <a:pt x="1262" y="2959"/>
                  <a:pt x="1262" y="2959"/>
                </a:cubicBezTo>
                <a:cubicBezTo>
                  <a:pt x="1261" y="2959"/>
                  <a:pt x="1261" y="2959"/>
                  <a:pt x="1260" y="2959"/>
                </a:cubicBezTo>
                <a:cubicBezTo>
                  <a:pt x="1260" y="2959"/>
                  <a:pt x="1260" y="2959"/>
                  <a:pt x="1259" y="2959"/>
                </a:cubicBezTo>
                <a:cubicBezTo>
                  <a:pt x="1259" y="2960"/>
                  <a:pt x="1258" y="2960"/>
                  <a:pt x="1257" y="2960"/>
                </a:cubicBezTo>
                <a:cubicBezTo>
                  <a:pt x="1257" y="2960"/>
                  <a:pt x="1257" y="2960"/>
                  <a:pt x="1257" y="2960"/>
                </a:cubicBezTo>
                <a:cubicBezTo>
                  <a:pt x="1256" y="2960"/>
                  <a:pt x="1256" y="2960"/>
                  <a:pt x="1256" y="2960"/>
                </a:cubicBezTo>
                <a:cubicBezTo>
                  <a:pt x="1255" y="2960"/>
                  <a:pt x="1255" y="2960"/>
                  <a:pt x="1255" y="2960"/>
                </a:cubicBezTo>
                <a:cubicBezTo>
                  <a:pt x="1254" y="2960"/>
                  <a:pt x="1254" y="2960"/>
                  <a:pt x="1254" y="2960"/>
                </a:cubicBezTo>
                <a:cubicBezTo>
                  <a:pt x="1254" y="2960"/>
                  <a:pt x="1254" y="2960"/>
                  <a:pt x="1253" y="2960"/>
                </a:cubicBezTo>
                <a:cubicBezTo>
                  <a:pt x="1253" y="2961"/>
                  <a:pt x="1252" y="2961"/>
                  <a:pt x="1252" y="2961"/>
                </a:cubicBezTo>
                <a:cubicBezTo>
                  <a:pt x="1251" y="2961"/>
                  <a:pt x="1251" y="2961"/>
                  <a:pt x="1251" y="2961"/>
                </a:cubicBezTo>
                <a:cubicBezTo>
                  <a:pt x="1251" y="2961"/>
                  <a:pt x="1251" y="2961"/>
                  <a:pt x="1250" y="2962"/>
                </a:cubicBezTo>
                <a:cubicBezTo>
                  <a:pt x="1250" y="2962"/>
                  <a:pt x="1250" y="2962"/>
                  <a:pt x="1249" y="2962"/>
                </a:cubicBezTo>
                <a:cubicBezTo>
                  <a:pt x="1249" y="2962"/>
                  <a:pt x="1248" y="2963"/>
                  <a:pt x="1248" y="2963"/>
                </a:cubicBezTo>
                <a:cubicBezTo>
                  <a:pt x="1247" y="2963"/>
                  <a:pt x="1247" y="2963"/>
                  <a:pt x="1247" y="2963"/>
                </a:cubicBezTo>
                <a:cubicBezTo>
                  <a:pt x="1246" y="2964"/>
                  <a:pt x="1246" y="2964"/>
                  <a:pt x="1246" y="2964"/>
                </a:cubicBezTo>
                <a:cubicBezTo>
                  <a:pt x="1245" y="2964"/>
                  <a:pt x="1245" y="2964"/>
                  <a:pt x="1245" y="2964"/>
                </a:cubicBezTo>
                <a:cubicBezTo>
                  <a:pt x="1245" y="2964"/>
                  <a:pt x="1245" y="2964"/>
                  <a:pt x="1245" y="2964"/>
                </a:cubicBezTo>
                <a:cubicBezTo>
                  <a:pt x="1245" y="2964"/>
                  <a:pt x="1244" y="2965"/>
                  <a:pt x="1244" y="2965"/>
                </a:cubicBezTo>
                <a:cubicBezTo>
                  <a:pt x="1244" y="2965"/>
                  <a:pt x="1243" y="2966"/>
                  <a:pt x="1243" y="2966"/>
                </a:cubicBezTo>
                <a:cubicBezTo>
                  <a:pt x="1242" y="2966"/>
                  <a:pt x="1242" y="2966"/>
                  <a:pt x="1242" y="2967"/>
                </a:cubicBezTo>
                <a:cubicBezTo>
                  <a:pt x="1241" y="2967"/>
                  <a:pt x="1241" y="2967"/>
                  <a:pt x="1241" y="2968"/>
                </a:cubicBezTo>
                <a:cubicBezTo>
                  <a:pt x="1241" y="2968"/>
                  <a:pt x="1241" y="2968"/>
                  <a:pt x="1241" y="2968"/>
                </a:cubicBezTo>
                <a:cubicBezTo>
                  <a:pt x="1241" y="2968"/>
                  <a:pt x="1241" y="2968"/>
                  <a:pt x="1241" y="2968"/>
                </a:cubicBezTo>
                <a:cubicBezTo>
                  <a:pt x="1240" y="2968"/>
                  <a:pt x="1240" y="2968"/>
                  <a:pt x="1240" y="2969"/>
                </a:cubicBezTo>
                <a:cubicBezTo>
                  <a:pt x="1239" y="2969"/>
                  <a:pt x="1239" y="2969"/>
                  <a:pt x="1239" y="2970"/>
                </a:cubicBezTo>
                <a:cubicBezTo>
                  <a:pt x="1238" y="2970"/>
                  <a:pt x="1238" y="2971"/>
                  <a:pt x="1238" y="2971"/>
                </a:cubicBezTo>
                <a:cubicBezTo>
                  <a:pt x="1237" y="2971"/>
                  <a:pt x="1237" y="2972"/>
                  <a:pt x="1237" y="2972"/>
                </a:cubicBezTo>
                <a:cubicBezTo>
                  <a:pt x="1237" y="2972"/>
                  <a:pt x="1237" y="2972"/>
                  <a:pt x="1237" y="2972"/>
                </a:cubicBezTo>
                <a:cubicBezTo>
                  <a:pt x="1237" y="2972"/>
                  <a:pt x="1237" y="2972"/>
                  <a:pt x="1237" y="2972"/>
                </a:cubicBezTo>
                <a:cubicBezTo>
                  <a:pt x="1236" y="2973"/>
                  <a:pt x="1236" y="2973"/>
                  <a:pt x="1236" y="2973"/>
                </a:cubicBezTo>
                <a:cubicBezTo>
                  <a:pt x="1236" y="2973"/>
                  <a:pt x="1236" y="2974"/>
                  <a:pt x="1236" y="2974"/>
                </a:cubicBezTo>
                <a:cubicBezTo>
                  <a:pt x="1012" y="2909"/>
                  <a:pt x="1012" y="2909"/>
                  <a:pt x="1012" y="2909"/>
                </a:cubicBezTo>
                <a:cubicBezTo>
                  <a:pt x="1012" y="2909"/>
                  <a:pt x="1012" y="2909"/>
                  <a:pt x="1012" y="2909"/>
                </a:cubicBezTo>
                <a:cubicBezTo>
                  <a:pt x="1012" y="2908"/>
                  <a:pt x="1012" y="2908"/>
                  <a:pt x="1012" y="2908"/>
                </a:cubicBezTo>
                <a:cubicBezTo>
                  <a:pt x="1012" y="2907"/>
                  <a:pt x="1012" y="2907"/>
                  <a:pt x="1012" y="2906"/>
                </a:cubicBezTo>
                <a:cubicBezTo>
                  <a:pt x="1012" y="2906"/>
                  <a:pt x="1012" y="2905"/>
                  <a:pt x="1012" y="2905"/>
                </a:cubicBezTo>
                <a:cubicBezTo>
                  <a:pt x="1012" y="2904"/>
                  <a:pt x="1012" y="2904"/>
                  <a:pt x="1012" y="2904"/>
                </a:cubicBezTo>
                <a:cubicBezTo>
                  <a:pt x="1012" y="2903"/>
                  <a:pt x="1012" y="2903"/>
                  <a:pt x="1012" y="2903"/>
                </a:cubicBezTo>
                <a:cubicBezTo>
                  <a:pt x="1012" y="2903"/>
                  <a:pt x="1012" y="2902"/>
                  <a:pt x="1012" y="2902"/>
                </a:cubicBezTo>
                <a:cubicBezTo>
                  <a:pt x="1012" y="2902"/>
                  <a:pt x="1012" y="2901"/>
                  <a:pt x="1012" y="2901"/>
                </a:cubicBezTo>
                <a:cubicBezTo>
                  <a:pt x="1012" y="2901"/>
                  <a:pt x="1011" y="2901"/>
                  <a:pt x="1011" y="2900"/>
                </a:cubicBezTo>
                <a:cubicBezTo>
                  <a:pt x="1011" y="2900"/>
                  <a:pt x="1011" y="2899"/>
                  <a:pt x="1011" y="2899"/>
                </a:cubicBezTo>
                <a:cubicBezTo>
                  <a:pt x="1011" y="2899"/>
                  <a:pt x="1011" y="2898"/>
                  <a:pt x="1011" y="2898"/>
                </a:cubicBezTo>
                <a:cubicBezTo>
                  <a:pt x="1010" y="2898"/>
                  <a:pt x="1010" y="2898"/>
                  <a:pt x="1010" y="2897"/>
                </a:cubicBezTo>
                <a:cubicBezTo>
                  <a:pt x="1010" y="2897"/>
                  <a:pt x="1010" y="2897"/>
                  <a:pt x="1010" y="2896"/>
                </a:cubicBezTo>
                <a:cubicBezTo>
                  <a:pt x="1010" y="2896"/>
                  <a:pt x="1009" y="2895"/>
                  <a:pt x="1009" y="2895"/>
                </a:cubicBezTo>
                <a:cubicBezTo>
                  <a:pt x="1009" y="2894"/>
                  <a:pt x="1009" y="2894"/>
                  <a:pt x="1009" y="2894"/>
                </a:cubicBezTo>
                <a:cubicBezTo>
                  <a:pt x="1008" y="2893"/>
                  <a:pt x="1008" y="2893"/>
                  <a:pt x="1008" y="2893"/>
                </a:cubicBezTo>
                <a:cubicBezTo>
                  <a:pt x="1008" y="2893"/>
                  <a:pt x="1008" y="2892"/>
                  <a:pt x="1008" y="2892"/>
                </a:cubicBezTo>
                <a:cubicBezTo>
                  <a:pt x="1008" y="2892"/>
                  <a:pt x="1008" y="2892"/>
                  <a:pt x="1008" y="2892"/>
                </a:cubicBezTo>
                <a:cubicBezTo>
                  <a:pt x="1007" y="2892"/>
                  <a:pt x="1007" y="2892"/>
                  <a:pt x="1007" y="2891"/>
                </a:cubicBezTo>
                <a:cubicBezTo>
                  <a:pt x="1007" y="2891"/>
                  <a:pt x="1006" y="2890"/>
                  <a:pt x="1006" y="2890"/>
                </a:cubicBezTo>
                <a:cubicBezTo>
                  <a:pt x="1006" y="2890"/>
                  <a:pt x="1005" y="2889"/>
                  <a:pt x="1005" y="2889"/>
                </a:cubicBezTo>
                <a:cubicBezTo>
                  <a:pt x="1005" y="2889"/>
                  <a:pt x="1005" y="2888"/>
                  <a:pt x="1004" y="2888"/>
                </a:cubicBezTo>
                <a:cubicBezTo>
                  <a:pt x="1004" y="2888"/>
                  <a:pt x="1004" y="2888"/>
                  <a:pt x="1004" y="2888"/>
                </a:cubicBezTo>
                <a:cubicBezTo>
                  <a:pt x="1004" y="2888"/>
                  <a:pt x="1004" y="2888"/>
                  <a:pt x="1004" y="2888"/>
                </a:cubicBezTo>
                <a:cubicBezTo>
                  <a:pt x="1004" y="2887"/>
                  <a:pt x="1003" y="2887"/>
                  <a:pt x="1003" y="2887"/>
                </a:cubicBezTo>
                <a:cubicBezTo>
                  <a:pt x="1003" y="2886"/>
                  <a:pt x="1002" y="2886"/>
                  <a:pt x="1002" y="2886"/>
                </a:cubicBezTo>
                <a:cubicBezTo>
                  <a:pt x="1002" y="2886"/>
                  <a:pt x="1001" y="2885"/>
                  <a:pt x="1001" y="2885"/>
                </a:cubicBezTo>
                <a:cubicBezTo>
                  <a:pt x="1001" y="2885"/>
                  <a:pt x="1000" y="2884"/>
                  <a:pt x="1000" y="2884"/>
                </a:cubicBezTo>
                <a:cubicBezTo>
                  <a:pt x="1000" y="2884"/>
                  <a:pt x="1000" y="2884"/>
                  <a:pt x="1000" y="2884"/>
                </a:cubicBezTo>
                <a:cubicBezTo>
                  <a:pt x="1000" y="2884"/>
                  <a:pt x="1000" y="2884"/>
                  <a:pt x="999" y="2884"/>
                </a:cubicBezTo>
                <a:cubicBezTo>
                  <a:pt x="999" y="2884"/>
                  <a:pt x="999" y="2883"/>
                  <a:pt x="998" y="2883"/>
                </a:cubicBezTo>
                <a:cubicBezTo>
                  <a:pt x="998" y="2883"/>
                  <a:pt x="998" y="2883"/>
                  <a:pt x="997" y="2883"/>
                </a:cubicBezTo>
                <a:cubicBezTo>
                  <a:pt x="997" y="2882"/>
                  <a:pt x="996" y="2882"/>
                  <a:pt x="996" y="2882"/>
                </a:cubicBezTo>
                <a:cubicBezTo>
                  <a:pt x="996" y="2882"/>
                  <a:pt x="995" y="2881"/>
                  <a:pt x="995" y="2881"/>
                </a:cubicBezTo>
                <a:cubicBezTo>
                  <a:pt x="995" y="2881"/>
                  <a:pt x="994" y="2881"/>
                  <a:pt x="994" y="2881"/>
                </a:cubicBezTo>
                <a:cubicBezTo>
                  <a:pt x="994" y="2881"/>
                  <a:pt x="994" y="2881"/>
                  <a:pt x="993" y="2881"/>
                </a:cubicBezTo>
                <a:cubicBezTo>
                  <a:pt x="993" y="2880"/>
                  <a:pt x="992" y="2880"/>
                  <a:pt x="992" y="2880"/>
                </a:cubicBezTo>
                <a:cubicBezTo>
                  <a:pt x="991" y="2880"/>
                  <a:pt x="991" y="2880"/>
                  <a:pt x="991" y="2880"/>
                </a:cubicBezTo>
                <a:cubicBezTo>
                  <a:pt x="991" y="2880"/>
                  <a:pt x="991" y="2880"/>
                  <a:pt x="991" y="2880"/>
                </a:cubicBezTo>
                <a:cubicBezTo>
                  <a:pt x="990" y="2880"/>
                  <a:pt x="990" y="2879"/>
                  <a:pt x="989" y="2879"/>
                </a:cubicBezTo>
                <a:cubicBezTo>
                  <a:pt x="989" y="2879"/>
                  <a:pt x="989" y="2879"/>
                  <a:pt x="989" y="2879"/>
                </a:cubicBezTo>
                <a:cubicBezTo>
                  <a:pt x="988" y="2879"/>
                  <a:pt x="988" y="2879"/>
                  <a:pt x="988" y="2879"/>
                </a:cubicBezTo>
                <a:cubicBezTo>
                  <a:pt x="987" y="2879"/>
                  <a:pt x="987" y="2879"/>
                  <a:pt x="986" y="2879"/>
                </a:cubicBezTo>
                <a:cubicBezTo>
                  <a:pt x="986" y="2879"/>
                  <a:pt x="985" y="2879"/>
                  <a:pt x="985" y="2879"/>
                </a:cubicBezTo>
                <a:cubicBezTo>
                  <a:pt x="984" y="2879"/>
                  <a:pt x="984" y="2879"/>
                  <a:pt x="983" y="2879"/>
                </a:cubicBezTo>
                <a:cubicBezTo>
                  <a:pt x="983" y="2879"/>
                  <a:pt x="983" y="2879"/>
                  <a:pt x="983" y="2879"/>
                </a:cubicBezTo>
                <a:cubicBezTo>
                  <a:pt x="928" y="2653"/>
                  <a:pt x="928" y="2653"/>
                  <a:pt x="928" y="2653"/>
                </a:cubicBezTo>
                <a:cubicBezTo>
                  <a:pt x="928" y="2653"/>
                  <a:pt x="928" y="2653"/>
                  <a:pt x="928" y="2653"/>
                </a:cubicBezTo>
                <a:cubicBezTo>
                  <a:pt x="928" y="2652"/>
                  <a:pt x="929" y="2652"/>
                  <a:pt x="929" y="2652"/>
                </a:cubicBezTo>
                <a:cubicBezTo>
                  <a:pt x="930" y="2651"/>
                  <a:pt x="930" y="2651"/>
                  <a:pt x="930" y="2651"/>
                </a:cubicBezTo>
                <a:cubicBezTo>
                  <a:pt x="931" y="2651"/>
                  <a:pt x="931" y="2650"/>
                  <a:pt x="932" y="2650"/>
                </a:cubicBezTo>
                <a:cubicBezTo>
                  <a:pt x="932" y="2650"/>
                  <a:pt x="932" y="2649"/>
                  <a:pt x="933" y="2649"/>
                </a:cubicBezTo>
                <a:cubicBezTo>
                  <a:pt x="933" y="2649"/>
                  <a:pt x="933" y="2649"/>
                  <a:pt x="934" y="2648"/>
                </a:cubicBezTo>
                <a:cubicBezTo>
                  <a:pt x="934" y="2648"/>
                  <a:pt x="935" y="2647"/>
                  <a:pt x="935" y="2647"/>
                </a:cubicBezTo>
                <a:cubicBezTo>
                  <a:pt x="935" y="2647"/>
                  <a:pt x="935" y="2646"/>
                  <a:pt x="936" y="2646"/>
                </a:cubicBezTo>
                <a:cubicBezTo>
                  <a:pt x="936" y="2646"/>
                  <a:pt x="936" y="2645"/>
                  <a:pt x="937" y="2645"/>
                </a:cubicBezTo>
                <a:cubicBezTo>
                  <a:pt x="937" y="2645"/>
                  <a:pt x="937" y="2644"/>
                  <a:pt x="937" y="2644"/>
                </a:cubicBezTo>
                <a:cubicBezTo>
                  <a:pt x="938" y="2643"/>
                  <a:pt x="938" y="2643"/>
                  <a:pt x="938" y="2642"/>
                </a:cubicBezTo>
                <a:cubicBezTo>
                  <a:pt x="939" y="2642"/>
                  <a:pt x="939" y="2642"/>
                  <a:pt x="939" y="2641"/>
                </a:cubicBezTo>
                <a:cubicBezTo>
                  <a:pt x="939" y="2641"/>
                  <a:pt x="940" y="2641"/>
                  <a:pt x="940" y="2640"/>
                </a:cubicBezTo>
                <a:cubicBezTo>
                  <a:pt x="940" y="2640"/>
                  <a:pt x="940" y="2639"/>
                  <a:pt x="940" y="2639"/>
                </a:cubicBezTo>
                <a:cubicBezTo>
                  <a:pt x="941" y="2638"/>
                  <a:pt x="941" y="2638"/>
                  <a:pt x="941" y="2637"/>
                </a:cubicBezTo>
                <a:cubicBezTo>
                  <a:pt x="941" y="2637"/>
                  <a:pt x="941" y="2636"/>
                  <a:pt x="942" y="2636"/>
                </a:cubicBezTo>
                <a:cubicBezTo>
                  <a:pt x="942" y="2636"/>
                  <a:pt x="942" y="2635"/>
                  <a:pt x="942" y="2635"/>
                </a:cubicBezTo>
                <a:cubicBezTo>
                  <a:pt x="942" y="2635"/>
                  <a:pt x="942" y="2635"/>
                  <a:pt x="942" y="2635"/>
                </a:cubicBezTo>
                <a:cubicBezTo>
                  <a:pt x="942" y="2634"/>
                  <a:pt x="942" y="2633"/>
                  <a:pt x="942" y="2633"/>
                </a:cubicBezTo>
                <a:cubicBezTo>
                  <a:pt x="942" y="2632"/>
                  <a:pt x="943" y="2632"/>
                  <a:pt x="943" y="2632"/>
                </a:cubicBezTo>
                <a:cubicBezTo>
                  <a:pt x="943" y="2631"/>
                  <a:pt x="943" y="2631"/>
                  <a:pt x="943" y="2630"/>
                </a:cubicBezTo>
                <a:cubicBezTo>
                  <a:pt x="943" y="2630"/>
                  <a:pt x="943" y="2629"/>
                  <a:pt x="943" y="2629"/>
                </a:cubicBezTo>
                <a:cubicBezTo>
                  <a:pt x="943" y="2628"/>
                  <a:pt x="943" y="2628"/>
                  <a:pt x="943" y="2627"/>
                </a:cubicBezTo>
                <a:cubicBezTo>
                  <a:pt x="943" y="2627"/>
                  <a:pt x="943" y="2626"/>
                  <a:pt x="943" y="2626"/>
                </a:cubicBezTo>
                <a:cubicBezTo>
                  <a:pt x="943" y="2625"/>
                  <a:pt x="943" y="2625"/>
                  <a:pt x="943" y="2625"/>
                </a:cubicBezTo>
                <a:cubicBezTo>
                  <a:pt x="943" y="2624"/>
                  <a:pt x="943" y="2623"/>
                  <a:pt x="943" y="2623"/>
                </a:cubicBezTo>
                <a:cubicBezTo>
                  <a:pt x="943" y="2622"/>
                  <a:pt x="943" y="2622"/>
                  <a:pt x="943" y="2622"/>
                </a:cubicBezTo>
                <a:cubicBezTo>
                  <a:pt x="942" y="2621"/>
                  <a:pt x="942" y="2620"/>
                  <a:pt x="942" y="2620"/>
                </a:cubicBezTo>
                <a:cubicBezTo>
                  <a:pt x="942" y="2620"/>
                  <a:pt x="942" y="2620"/>
                  <a:pt x="942" y="2620"/>
                </a:cubicBezTo>
                <a:cubicBezTo>
                  <a:pt x="942" y="2619"/>
                  <a:pt x="942" y="2619"/>
                  <a:pt x="942" y="2619"/>
                </a:cubicBezTo>
                <a:cubicBezTo>
                  <a:pt x="942" y="2618"/>
                  <a:pt x="942" y="2618"/>
                  <a:pt x="941" y="2617"/>
                </a:cubicBezTo>
                <a:cubicBezTo>
                  <a:pt x="941" y="2617"/>
                  <a:pt x="941" y="2616"/>
                  <a:pt x="941" y="2616"/>
                </a:cubicBezTo>
                <a:cubicBezTo>
                  <a:pt x="941" y="2615"/>
                  <a:pt x="941" y="2615"/>
                  <a:pt x="940" y="2614"/>
                </a:cubicBezTo>
                <a:cubicBezTo>
                  <a:pt x="940" y="2614"/>
                  <a:pt x="940" y="2613"/>
                  <a:pt x="940" y="2613"/>
                </a:cubicBezTo>
                <a:cubicBezTo>
                  <a:pt x="939" y="2613"/>
                  <a:pt x="939" y="2612"/>
                  <a:pt x="939" y="2612"/>
                </a:cubicBezTo>
                <a:cubicBezTo>
                  <a:pt x="939" y="2611"/>
                  <a:pt x="938" y="2611"/>
                  <a:pt x="938" y="2610"/>
                </a:cubicBezTo>
                <a:cubicBezTo>
                  <a:pt x="938" y="2610"/>
                  <a:pt x="938" y="2610"/>
                  <a:pt x="938" y="2609"/>
                </a:cubicBezTo>
                <a:cubicBezTo>
                  <a:pt x="937" y="2609"/>
                  <a:pt x="937" y="2609"/>
                  <a:pt x="937" y="2608"/>
                </a:cubicBezTo>
                <a:cubicBezTo>
                  <a:pt x="936" y="2608"/>
                  <a:pt x="936" y="2607"/>
                  <a:pt x="936" y="2607"/>
                </a:cubicBezTo>
                <a:cubicBezTo>
                  <a:pt x="935" y="2607"/>
                  <a:pt x="935" y="2606"/>
                  <a:pt x="935" y="2606"/>
                </a:cubicBezTo>
                <a:cubicBezTo>
                  <a:pt x="934" y="2606"/>
                  <a:pt x="934" y="2605"/>
                  <a:pt x="934" y="2605"/>
                </a:cubicBezTo>
                <a:cubicBezTo>
                  <a:pt x="933" y="2605"/>
                  <a:pt x="933" y="2604"/>
                  <a:pt x="933" y="2604"/>
                </a:cubicBezTo>
                <a:cubicBezTo>
                  <a:pt x="932" y="2604"/>
                  <a:pt x="932" y="2603"/>
                  <a:pt x="931" y="2603"/>
                </a:cubicBezTo>
                <a:cubicBezTo>
                  <a:pt x="931" y="2603"/>
                  <a:pt x="931" y="2603"/>
                  <a:pt x="930" y="2602"/>
                </a:cubicBezTo>
                <a:cubicBezTo>
                  <a:pt x="930" y="2602"/>
                  <a:pt x="929" y="2602"/>
                  <a:pt x="929" y="2601"/>
                </a:cubicBezTo>
                <a:cubicBezTo>
                  <a:pt x="929" y="2601"/>
                  <a:pt x="928" y="2601"/>
                  <a:pt x="928" y="2601"/>
                </a:cubicBezTo>
                <a:cubicBezTo>
                  <a:pt x="927" y="2600"/>
                  <a:pt x="927" y="2600"/>
                  <a:pt x="927" y="2600"/>
                </a:cubicBezTo>
                <a:cubicBezTo>
                  <a:pt x="926" y="2600"/>
                  <a:pt x="926" y="2600"/>
                  <a:pt x="925" y="2599"/>
                </a:cubicBezTo>
                <a:cubicBezTo>
                  <a:pt x="925" y="2599"/>
                  <a:pt x="924" y="2599"/>
                  <a:pt x="924" y="2599"/>
                </a:cubicBezTo>
                <a:cubicBezTo>
                  <a:pt x="923" y="2599"/>
                  <a:pt x="923" y="2598"/>
                  <a:pt x="922" y="2598"/>
                </a:cubicBezTo>
                <a:cubicBezTo>
                  <a:pt x="922" y="2598"/>
                  <a:pt x="922" y="2598"/>
                  <a:pt x="921" y="2598"/>
                </a:cubicBezTo>
                <a:cubicBezTo>
                  <a:pt x="921" y="2598"/>
                  <a:pt x="921" y="2598"/>
                  <a:pt x="921" y="2598"/>
                </a:cubicBezTo>
                <a:cubicBezTo>
                  <a:pt x="921" y="2598"/>
                  <a:pt x="920" y="2598"/>
                  <a:pt x="919" y="2597"/>
                </a:cubicBezTo>
                <a:cubicBezTo>
                  <a:pt x="919" y="2597"/>
                  <a:pt x="919" y="2597"/>
                  <a:pt x="918" y="2597"/>
                </a:cubicBezTo>
                <a:cubicBezTo>
                  <a:pt x="918" y="2597"/>
                  <a:pt x="917" y="2597"/>
                  <a:pt x="916" y="2597"/>
                </a:cubicBezTo>
                <a:cubicBezTo>
                  <a:pt x="916" y="2597"/>
                  <a:pt x="916" y="2597"/>
                  <a:pt x="915" y="2597"/>
                </a:cubicBezTo>
                <a:cubicBezTo>
                  <a:pt x="915" y="2597"/>
                  <a:pt x="914" y="2597"/>
                  <a:pt x="914" y="2597"/>
                </a:cubicBezTo>
                <a:cubicBezTo>
                  <a:pt x="913" y="2597"/>
                  <a:pt x="913" y="2597"/>
                  <a:pt x="912" y="2597"/>
                </a:cubicBezTo>
                <a:cubicBezTo>
                  <a:pt x="912" y="2597"/>
                  <a:pt x="911" y="2597"/>
                  <a:pt x="911" y="2597"/>
                </a:cubicBezTo>
                <a:cubicBezTo>
                  <a:pt x="910" y="2597"/>
                  <a:pt x="910" y="2597"/>
                  <a:pt x="909" y="2597"/>
                </a:cubicBezTo>
                <a:cubicBezTo>
                  <a:pt x="909" y="2597"/>
                  <a:pt x="909" y="2597"/>
                  <a:pt x="908" y="2597"/>
                </a:cubicBezTo>
                <a:cubicBezTo>
                  <a:pt x="908" y="2597"/>
                  <a:pt x="907" y="2597"/>
                  <a:pt x="906" y="2598"/>
                </a:cubicBezTo>
                <a:cubicBezTo>
                  <a:pt x="906" y="2598"/>
                  <a:pt x="906" y="2598"/>
                  <a:pt x="906" y="2598"/>
                </a:cubicBezTo>
                <a:cubicBezTo>
                  <a:pt x="906" y="2598"/>
                  <a:pt x="905" y="2598"/>
                  <a:pt x="905" y="2598"/>
                </a:cubicBezTo>
                <a:cubicBezTo>
                  <a:pt x="905" y="2598"/>
                  <a:pt x="904" y="2598"/>
                  <a:pt x="904" y="2598"/>
                </a:cubicBezTo>
                <a:cubicBezTo>
                  <a:pt x="903" y="2599"/>
                  <a:pt x="903" y="2599"/>
                  <a:pt x="902" y="2599"/>
                </a:cubicBezTo>
                <a:cubicBezTo>
                  <a:pt x="902" y="2599"/>
                  <a:pt x="901" y="2599"/>
                  <a:pt x="901" y="2599"/>
                </a:cubicBezTo>
                <a:cubicBezTo>
                  <a:pt x="900" y="2600"/>
                  <a:pt x="900" y="2600"/>
                  <a:pt x="899" y="2600"/>
                </a:cubicBezTo>
                <a:cubicBezTo>
                  <a:pt x="899" y="2600"/>
                  <a:pt x="899" y="2601"/>
                  <a:pt x="898" y="2601"/>
                </a:cubicBezTo>
                <a:cubicBezTo>
                  <a:pt x="898" y="2601"/>
                  <a:pt x="897" y="2601"/>
                  <a:pt x="897" y="2602"/>
                </a:cubicBezTo>
                <a:cubicBezTo>
                  <a:pt x="897" y="2602"/>
                  <a:pt x="896" y="2602"/>
                  <a:pt x="896" y="2602"/>
                </a:cubicBezTo>
                <a:cubicBezTo>
                  <a:pt x="895" y="2603"/>
                  <a:pt x="895" y="2603"/>
                  <a:pt x="895" y="2603"/>
                </a:cubicBezTo>
                <a:cubicBezTo>
                  <a:pt x="894" y="2604"/>
                  <a:pt x="894" y="2604"/>
                  <a:pt x="894" y="2604"/>
                </a:cubicBezTo>
                <a:cubicBezTo>
                  <a:pt x="893" y="2604"/>
                  <a:pt x="893" y="2605"/>
                  <a:pt x="892" y="2605"/>
                </a:cubicBezTo>
                <a:cubicBezTo>
                  <a:pt x="892" y="2605"/>
                  <a:pt x="892" y="2606"/>
                  <a:pt x="891" y="2606"/>
                </a:cubicBezTo>
                <a:cubicBezTo>
                  <a:pt x="891" y="2606"/>
                  <a:pt x="891" y="2607"/>
                  <a:pt x="891" y="2607"/>
                </a:cubicBezTo>
                <a:cubicBezTo>
                  <a:pt x="890" y="2608"/>
                  <a:pt x="890" y="2608"/>
                  <a:pt x="890" y="2608"/>
                </a:cubicBezTo>
                <a:cubicBezTo>
                  <a:pt x="889" y="2609"/>
                  <a:pt x="889" y="2609"/>
                  <a:pt x="889" y="2609"/>
                </a:cubicBezTo>
                <a:cubicBezTo>
                  <a:pt x="888" y="2610"/>
                  <a:pt x="888" y="2610"/>
                  <a:pt x="888" y="2611"/>
                </a:cubicBezTo>
                <a:cubicBezTo>
                  <a:pt x="888" y="2611"/>
                  <a:pt x="888" y="2611"/>
                  <a:pt x="888" y="2611"/>
                </a:cubicBezTo>
                <a:cubicBezTo>
                  <a:pt x="664" y="2546"/>
                  <a:pt x="664" y="2546"/>
                  <a:pt x="664" y="2546"/>
                </a:cubicBezTo>
                <a:cubicBezTo>
                  <a:pt x="664" y="2546"/>
                  <a:pt x="664" y="2546"/>
                  <a:pt x="664" y="2546"/>
                </a:cubicBezTo>
                <a:cubicBezTo>
                  <a:pt x="664" y="2546"/>
                  <a:pt x="664" y="2545"/>
                  <a:pt x="664" y="2545"/>
                </a:cubicBezTo>
                <a:cubicBezTo>
                  <a:pt x="664" y="2545"/>
                  <a:pt x="664" y="2544"/>
                  <a:pt x="664" y="2544"/>
                </a:cubicBezTo>
                <a:cubicBezTo>
                  <a:pt x="664" y="2543"/>
                  <a:pt x="664" y="2543"/>
                  <a:pt x="664" y="2542"/>
                </a:cubicBezTo>
                <a:cubicBezTo>
                  <a:pt x="664" y="2542"/>
                  <a:pt x="664" y="2541"/>
                  <a:pt x="664" y="2541"/>
                </a:cubicBezTo>
                <a:cubicBezTo>
                  <a:pt x="664" y="2541"/>
                  <a:pt x="664" y="2541"/>
                  <a:pt x="664" y="2540"/>
                </a:cubicBezTo>
                <a:cubicBezTo>
                  <a:pt x="664" y="2540"/>
                  <a:pt x="664" y="2540"/>
                  <a:pt x="663" y="2539"/>
                </a:cubicBezTo>
                <a:cubicBezTo>
                  <a:pt x="663" y="2539"/>
                  <a:pt x="663" y="2539"/>
                  <a:pt x="663" y="2539"/>
                </a:cubicBezTo>
                <a:cubicBezTo>
                  <a:pt x="663" y="2538"/>
                  <a:pt x="663" y="2538"/>
                  <a:pt x="663" y="2538"/>
                </a:cubicBezTo>
                <a:cubicBezTo>
                  <a:pt x="663" y="2538"/>
                  <a:pt x="663" y="2537"/>
                  <a:pt x="663" y="2537"/>
                </a:cubicBezTo>
                <a:cubicBezTo>
                  <a:pt x="663" y="2537"/>
                  <a:pt x="663" y="2536"/>
                  <a:pt x="663" y="2536"/>
                </a:cubicBezTo>
                <a:cubicBezTo>
                  <a:pt x="663" y="2536"/>
                  <a:pt x="662" y="2536"/>
                  <a:pt x="662" y="2535"/>
                </a:cubicBezTo>
                <a:cubicBezTo>
                  <a:pt x="662" y="2535"/>
                  <a:pt x="662" y="2535"/>
                  <a:pt x="662" y="2535"/>
                </a:cubicBezTo>
                <a:cubicBezTo>
                  <a:pt x="662" y="2534"/>
                  <a:pt x="662" y="2534"/>
                  <a:pt x="662" y="2534"/>
                </a:cubicBezTo>
                <a:cubicBezTo>
                  <a:pt x="661" y="2533"/>
                  <a:pt x="661" y="2533"/>
                  <a:pt x="661" y="2532"/>
                </a:cubicBezTo>
                <a:cubicBezTo>
                  <a:pt x="661" y="2532"/>
                  <a:pt x="661" y="2532"/>
                  <a:pt x="661" y="2531"/>
                </a:cubicBezTo>
                <a:cubicBezTo>
                  <a:pt x="660" y="2531"/>
                  <a:pt x="660" y="2531"/>
                  <a:pt x="660" y="2531"/>
                </a:cubicBezTo>
                <a:cubicBezTo>
                  <a:pt x="660" y="2531"/>
                  <a:pt x="660" y="2530"/>
                  <a:pt x="660" y="2530"/>
                </a:cubicBezTo>
                <a:cubicBezTo>
                  <a:pt x="660" y="2530"/>
                  <a:pt x="660" y="2530"/>
                  <a:pt x="659" y="2530"/>
                </a:cubicBezTo>
                <a:cubicBezTo>
                  <a:pt x="659" y="2530"/>
                  <a:pt x="659" y="2530"/>
                  <a:pt x="659" y="2530"/>
                </a:cubicBezTo>
                <a:cubicBezTo>
                  <a:pt x="659" y="2529"/>
                  <a:pt x="659" y="2529"/>
                  <a:pt x="659" y="2529"/>
                </a:cubicBezTo>
                <a:cubicBezTo>
                  <a:pt x="658" y="2528"/>
                  <a:pt x="658" y="2528"/>
                  <a:pt x="658" y="2527"/>
                </a:cubicBezTo>
                <a:cubicBezTo>
                  <a:pt x="657" y="2527"/>
                  <a:pt x="657" y="2527"/>
                  <a:pt x="657" y="2526"/>
                </a:cubicBezTo>
                <a:cubicBezTo>
                  <a:pt x="657" y="2526"/>
                  <a:pt x="656" y="2526"/>
                  <a:pt x="656" y="2525"/>
                </a:cubicBezTo>
                <a:cubicBezTo>
                  <a:pt x="656" y="2525"/>
                  <a:pt x="656" y="2525"/>
                  <a:pt x="656" y="2525"/>
                </a:cubicBezTo>
                <a:cubicBezTo>
                  <a:pt x="656" y="2525"/>
                  <a:pt x="656" y="2525"/>
                  <a:pt x="656" y="2525"/>
                </a:cubicBezTo>
                <a:cubicBezTo>
                  <a:pt x="655" y="2525"/>
                  <a:pt x="655" y="2524"/>
                  <a:pt x="655" y="2524"/>
                </a:cubicBezTo>
                <a:cubicBezTo>
                  <a:pt x="655" y="2524"/>
                  <a:pt x="654" y="2524"/>
                  <a:pt x="654" y="2523"/>
                </a:cubicBezTo>
                <a:cubicBezTo>
                  <a:pt x="653" y="2523"/>
                  <a:pt x="653" y="2523"/>
                  <a:pt x="653" y="2522"/>
                </a:cubicBezTo>
                <a:cubicBezTo>
                  <a:pt x="652" y="2522"/>
                  <a:pt x="652" y="2522"/>
                  <a:pt x="652" y="2522"/>
                </a:cubicBezTo>
                <a:cubicBezTo>
                  <a:pt x="652" y="2522"/>
                  <a:pt x="652" y="2521"/>
                  <a:pt x="652" y="2521"/>
                </a:cubicBezTo>
                <a:cubicBezTo>
                  <a:pt x="651" y="2521"/>
                  <a:pt x="651" y="2521"/>
                  <a:pt x="651" y="2521"/>
                </a:cubicBezTo>
                <a:cubicBezTo>
                  <a:pt x="651" y="2521"/>
                  <a:pt x="651" y="2521"/>
                  <a:pt x="650" y="2521"/>
                </a:cubicBezTo>
                <a:cubicBezTo>
                  <a:pt x="650" y="2520"/>
                  <a:pt x="650" y="2520"/>
                  <a:pt x="649" y="2520"/>
                </a:cubicBezTo>
                <a:cubicBezTo>
                  <a:pt x="649" y="2520"/>
                  <a:pt x="648" y="2519"/>
                  <a:pt x="648" y="2519"/>
                </a:cubicBezTo>
                <a:cubicBezTo>
                  <a:pt x="647" y="2519"/>
                  <a:pt x="647" y="2519"/>
                  <a:pt x="647" y="2519"/>
                </a:cubicBezTo>
                <a:cubicBezTo>
                  <a:pt x="646" y="2519"/>
                  <a:pt x="646" y="2518"/>
                  <a:pt x="646" y="2518"/>
                </a:cubicBezTo>
                <a:cubicBezTo>
                  <a:pt x="646" y="2518"/>
                  <a:pt x="645" y="2518"/>
                  <a:pt x="645" y="2518"/>
                </a:cubicBezTo>
                <a:cubicBezTo>
                  <a:pt x="645" y="2518"/>
                  <a:pt x="644" y="2518"/>
                  <a:pt x="644" y="2517"/>
                </a:cubicBezTo>
                <a:cubicBezTo>
                  <a:pt x="643" y="2517"/>
                  <a:pt x="643" y="2517"/>
                  <a:pt x="643" y="2517"/>
                </a:cubicBezTo>
                <a:cubicBezTo>
                  <a:pt x="643" y="2517"/>
                  <a:pt x="642" y="2517"/>
                  <a:pt x="642" y="2517"/>
                </a:cubicBezTo>
                <a:cubicBezTo>
                  <a:pt x="642" y="2517"/>
                  <a:pt x="641" y="2517"/>
                  <a:pt x="641" y="2517"/>
                </a:cubicBezTo>
                <a:cubicBezTo>
                  <a:pt x="641" y="2517"/>
                  <a:pt x="641" y="2517"/>
                  <a:pt x="640" y="2517"/>
                </a:cubicBezTo>
                <a:cubicBezTo>
                  <a:pt x="640" y="2517"/>
                  <a:pt x="640" y="2517"/>
                  <a:pt x="639" y="2516"/>
                </a:cubicBezTo>
                <a:cubicBezTo>
                  <a:pt x="639" y="2516"/>
                  <a:pt x="638" y="2516"/>
                  <a:pt x="638" y="2516"/>
                </a:cubicBezTo>
                <a:cubicBezTo>
                  <a:pt x="637" y="2516"/>
                  <a:pt x="637" y="2516"/>
                  <a:pt x="636" y="2516"/>
                </a:cubicBezTo>
                <a:cubicBezTo>
                  <a:pt x="636" y="2516"/>
                  <a:pt x="636" y="2516"/>
                  <a:pt x="635" y="2516"/>
                </a:cubicBezTo>
                <a:cubicBezTo>
                  <a:pt x="635" y="2516"/>
                  <a:pt x="635" y="2516"/>
                  <a:pt x="635" y="2516"/>
                </a:cubicBezTo>
                <a:cubicBezTo>
                  <a:pt x="580" y="2290"/>
                  <a:pt x="580" y="2290"/>
                  <a:pt x="580" y="2290"/>
                </a:cubicBezTo>
                <a:cubicBezTo>
                  <a:pt x="580" y="2290"/>
                  <a:pt x="580" y="2290"/>
                  <a:pt x="580" y="2290"/>
                </a:cubicBezTo>
                <a:cubicBezTo>
                  <a:pt x="580" y="2290"/>
                  <a:pt x="580" y="2290"/>
                  <a:pt x="581" y="2289"/>
                </a:cubicBezTo>
                <a:cubicBezTo>
                  <a:pt x="581" y="2289"/>
                  <a:pt x="581" y="2289"/>
                  <a:pt x="581" y="2289"/>
                </a:cubicBezTo>
                <a:cubicBezTo>
                  <a:pt x="581" y="2289"/>
                  <a:pt x="581" y="2289"/>
                  <a:pt x="581" y="2289"/>
                </a:cubicBezTo>
                <a:cubicBezTo>
                  <a:pt x="582" y="2289"/>
                  <a:pt x="582" y="2289"/>
                  <a:pt x="582" y="2288"/>
                </a:cubicBezTo>
                <a:cubicBezTo>
                  <a:pt x="583" y="2288"/>
                  <a:pt x="583" y="2288"/>
                  <a:pt x="584" y="2287"/>
                </a:cubicBezTo>
                <a:cubicBezTo>
                  <a:pt x="584" y="2287"/>
                  <a:pt x="584" y="2287"/>
                  <a:pt x="585" y="2287"/>
                </a:cubicBezTo>
                <a:cubicBezTo>
                  <a:pt x="585" y="2286"/>
                  <a:pt x="585" y="2286"/>
                  <a:pt x="585" y="2286"/>
                </a:cubicBezTo>
                <a:cubicBezTo>
                  <a:pt x="586" y="2286"/>
                  <a:pt x="586" y="2286"/>
                  <a:pt x="586" y="2286"/>
                </a:cubicBezTo>
                <a:cubicBezTo>
                  <a:pt x="586" y="2286"/>
                  <a:pt x="586" y="2286"/>
                  <a:pt x="586" y="2285"/>
                </a:cubicBezTo>
                <a:cubicBezTo>
                  <a:pt x="586" y="2285"/>
                  <a:pt x="586" y="2285"/>
                  <a:pt x="587" y="2285"/>
                </a:cubicBezTo>
                <a:cubicBezTo>
                  <a:pt x="587" y="2284"/>
                  <a:pt x="587" y="2284"/>
                  <a:pt x="588" y="2284"/>
                </a:cubicBezTo>
                <a:cubicBezTo>
                  <a:pt x="588" y="2283"/>
                  <a:pt x="588" y="2283"/>
                  <a:pt x="589" y="2282"/>
                </a:cubicBezTo>
                <a:cubicBezTo>
                  <a:pt x="589" y="2282"/>
                  <a:pt x="589" y="2282"/>
                  <a:pt x="589" y="2281"/>
                </a:cubicBezTo>
                <a:cubicBezTo>
                  <a:pt x="589" y="2281"/>
                  <a:pt x="589" y="2281"/>
                  <a:pt x="589" y="2281"/>
                </a:cubicBezTo>
                <a:cubicBezTo>
                  <a:pt x="589" y="2281"/>
                  <a:pt x="590" y="2281"/>
                  <a:pt x="590" y="2281"/>
                </a:cubicBezTo>
                <a:cubicBezTo>
                  <a:pt x="590" y="2281"/>
                  <a:pt x="590" y="2280"/>
                  <a:pt x="590" y="2280"/>
                </a:cubicBezTo>
                <a:cubicBezTo>
                  <a:pt x="590" y="2280"/>
                  <a:pt x="591" y="2279"/>
                  <a:pt x="591" y="2279"/>
                </a:cubicBezTo>
                <a:cubicBezTo>
                  <a:pt x="591" y="2278"/>
                  <a:pt x="591" y="2278"/>
                  <a:pt x="592" y="2277"/>
                </a:cubicBezTo>
                <a:cubicBezTo>
                  <a:pt x="592" y="2277"/>
                  <a:pt x="592" y="2277"/>
                  <a:pt x="592" y="2276"/>
                </a:cubicBezTo>
                <a:cubicBezTo>
                  <a:pt x="592" y="2276"/>
                  <a:pt x="592" y="2276"/>
                  <a:pt x="592" y="2276"/>
                </a:cubicBezTo>
                <a:cubicBezTo>
                  <a:pt x="593" y="2275"/>
                  <a:pt x="593" y="2275"/>
                  <a:pt x="593" y="2275"/>
                </a:cubicBezTo>
                <a:cubicBezTo>
                  <a:pt x="593" y="2274"/>
                  <a:pt x="593" y="2274"/>
                  <a:pt x="593" y="2273"/>
                </a:cubicBezTo>
                <a:cubicBezTo>
                  <a:pt x="593" y="2273"/>
                  <a:pt x="594" y="2273"/>
                  <a:pt x="594" y="2272"/>
                </a:cubicBezTo>
                <a:cubicBezTo>
                  <a:pt x="594" y="2272"/>
                  <a:pt x="594" y="2272"/>
                  <a:pt x="594" y="2272"/>
                </a:cubicBezTo>
                <a:cubicBezTo>
                  <a:pt x="594" y="2272"/>
                  <a:pt x="594" y="2271"/>
                  <a:pt x="594" y="2271"/>
                </a:cubicBezTo>
                <a:cubicBezTo>
                  <a:pt x="594" y="2270"/>
                  <a:pt x="594" y="2270"/>
                  <a:pt x="594" y="2270"/>
                </a:cubicBezTo>
                <a:cubicBezTo>
                  <a:pt x="594" y="2270"/>
                  <a:pt x="594" y="2269"/>
                  <a:pt x="594" y="2269"/>
                </a:cubicBezTo>
                <a:cubicBezTo>
                  <a:pt x="594" y="2269"/>
                  <a:pt x="595" y="2268"/>
                  <a:pt x="595" y="2267"/>
                </a:cubicBezTo>
                <a:cubicBezTo>
                  <a:pt x="595" y="2267"/>
                  <a:pt x="595" y="2267"/>
                  <a:pt x="595" y="2266"/>
                </a:cubicBezTo>
                <a:cubicBezTo>
                  <a:pt x="595" y="2266"/>
                  <a:pt x="595" y="2265"/>
                  <a:pt x="595" y="2265"/>
                </a:cubicBezTo>
                <a:cubicBezTo>
                  <a:pt x="595" y="2265"/>
                  <a:pt x="595" y="2265"/>
                  <a:pt x="595" y="2264"/>
                </a:cubicBezTo>
                <a:cubicBezTo>
                  <a:pt x="595" y="2264"/>
                  <a:pt x="595" y="2264"/>
                  <a:pt x="595" y="2263"/>
                </a:cubicBezTo>
                <a:cubicBezTo>
                  <a:pt x="595" y="2263"/>
                  <a:pt x="595" y="2262"/>
                  <a:pt x="595" y="2262"/>
                </a:cubicBezTo>
                <a:cubicBezTo>
                  <a:pt x="595" y="2261"/>
                  <a:pt x="595" y="2261"/>
                  <a:pt x="595" y="2260"/>
                </a:cubicBezTo>
                <a:cubicBezTo>
                  <a:pt x="595" y="2260"/>
                  <a:pt x="594" y="2260"/>
                  <a:pt x="594" y="2259"/>
                </a:cubicBezTo>
                <a:cubicBezTo>
                  <a:pt x="594" y="2259"/>
                  <a:pt x="594" y="2259"/>
                  <a:pt x="594" y="2259"/>
                </a:cubicBezTo>
                <a:cubicBezTo>
                  <a:pt x="594" y="2258"/>
                  <a:pt x="594" y="2258"/>
                  <a:pt x="594" y="2257"/>
                </a:cubicBezTo>
                <a:cubicBezTo>
                  <a:pt x="594" y="2257"/>
                  <a:pt x="594" y="2257"/>
                  <a:pt x="594" y="2257"/>
                </a:cubicBezTo>
                <a:cubicBezTo>
                  <a:pt x="594" y="2257"/>
                  <a:pt x="594" y="2256"/>
                  <a:pt x="594" y="2256"/>
                </a:cubicBezTo>
                <a:cubicBezTo>
                  <a:pt x="594" y="2256"/>
                  <a:pt x="593" y="2255"/>
                  <a:pt x="593" y="2254"/>
                </a:cubicBezTo>
                <a:cubicBezTo>
                  <a:pt x="593" y="2254"/>
                  <a:pt x="593" y="2254"/>
                  <a:pt x="593" y="2254"/>
                </a:cubicBezTo>
                <a:cubicBezTo>
                  <a:pt x="593" y="2253"/>
                  <a:pt x="593" y="2253"/>
                  <a:pt x="593" y="2253"/>
                </a:cubicBezTo>
                <a:cubicBezTo>
                  <a:pt x="593" y="2253"/>
                  <a:pt x="592" y="2252"/>
                  <a:pt x="592" y="2252"/>
                </a:cubicBezTo>
                <a:cubicBezTo>
                  <a:pt x="592" y="2251"/>
                  <a:pt x="592" y="2251"/>
                  <a:pt x="591" y="2250"/>
                </a:cubicBezTo>
                <a:cubicBezTo>
                  <a:pt x="591" y="2250"/>
                  <a:pt x="591" y="2250"/>
                  <a:pt x="591" y="2250"/>
                </a:cubicBezTo>
                <a:cubicBezTo>
                  <a:pt x="759" y="2089"/>
                  <a:pt x="759" y="2089"/>
                  <a:pt x="759" y="2089"/>
                </a:cubicBezTo>
                <a:cubicBezTo>
                  <a:pt x="760" y="2089"/>
                  <a:pt x="761" y="2090"/>
                  <a:pt x="762" y="2090"/>
                </a:cubicBezTo>
                <a:cubicBezTo>
                  <a:pt x="762" y="2090"/>
                  <a:pt x="763" y="2091"/>
                  <a:pt x="763" y="2091"/>
                </a:cubicBezTo>
                <a:cubicBezTo>
                  <a:pt x="764" y="2091"/>
                  <a:pt x="766" y="2092"/>
                  <a:pt x="768" y="2092"/>
                </a:cubicBezTo>
                <a:cubicBezTo>
                  <a:pt x="768" y="2092"/>
                  <a:pt x="768" y="2092"/>
                  <a:pt x="768" y="2092"/>
                </a:cubicBezTo>
                <a:cubicBezTo>
                  <a:pt x="770" y="2093"/>
                  <a:pt x="772" y="2093"/>
                  <a:pt x="773" y="2093"/>
                </a:cubicBezTo>
                <a:cubicBezTo>
                  <a:pt x="774" y="2093"/>
                  <a:pt x="774" y="2093"/>
                  <a:pt x="774" y="2093"/>
                </a:cubicBezTo>
                <a:cubicBezTo>
                  <a:pt x="776" y="2093"/>
                  <a:pt x="777" y="2093"/>
                  <a:pt x="779" y="2092"/>
                </a:cubicBezTo>
                <a:cubicBezTo>
                  <a:pt x="779" y="2092"/>
                  <a:pt x="780" y="2092"/>
                  <a:pt x="780" y="2092"/>
                </a:cubicBezTo>
                <a:cubicBezTo>
                  <a:pt x="780" y="2092"/>
                  <a:pt x="781" y="2092"/>
                  <a:pt x="781" y="2092"/>
                </a:cubicBezTo>
                <a:cubicBezTo>
                  <a:pt x="783" y="2092"/>
                  <a:pt x="784" y="2091"/>
                  <a:pt x="785" y="2091"/>
                </a:cubicBezTo>
                <a:cubicBezTo>
                  <a:pt x="785" y="2091"/>
                  <a:pt x="785" y="2091"/>
                  <a:pt x="785" y="2091"/>
                </a:cubicBezTo>
                <a:cubicBezTo>
                  <a:pt x="787" y="2090"/>
                  <a:pt x="789" y="2089"/>
                  <a:pt x="790" y="2088"/>
                </a:cubicBezTo>
                <a:cubicBezTo>
                  <a:pt x="790" y="2088"/>
                  <a:pt x="790" y="2088"/>
                  <a:pt x="790" y="2088"/>
                </a:cubicBezTo>
                <a:cubicBezTo>
                  <a:pt x="792" y="2087"/>
                  <a:pt x="793" y="2086"/>
                  <a:pt x="795" y="2085"/>
                </a:cubicBezTo>
                <a:cubicBezTo>
                  <a:pt x="795" y="2085"/>
                  <a:pt x="795" y="2085"/>
                  <a:pt x="795" y="2085"/>
                </a:cubicBezTo>
                <a:cubicBezTo>
                  <a:pt x="795" y="2085"/>
                  <a:pt x="795" y="2084"/>
                  <a:pt x="795" y="2084"/>
                </a:cubicBezTo>
                <a:cubicBezTo>
                  <a:pt x="796" y="2083"/>
                  <a:pt x="798" y="2082"/>
                  <a:pt x="799" y="2080"/>
                </a:cubicBezTo>
                <a:cubicBezTo>
                  <a:pt x="799" y="2080"/>
                  <a:pt x="799" y="2080"/>
                  <a:pt x="799" y="2080"/>
                </a:cubicBezTo>
                <a:cubicBezTo>
                  <a:pt x="800" y="2078"/>
                  <a:pt x="801" y="2077"/>
                  <a:pt x="802" y="2075"/>
                </a:cubicBezTo>
                <a:cubicBezTo>
                  <a:pt x="802" y="2075"/>
                  <a:pt x="802" y="2075"/>
                  <a:pt x="802" y="2074"/>
                </a:cubicBezTo>
                <a:cubicBezTo>
                  <a:pt x="803" y="2073"/>
                  <a:pt x="803" y="2071"/>
                  <a:pt x="803" y="2070"/>
                </a:cubicBezTo>
                <a:cubicBezTo>
                  <a:pt x="803" y="2069"/>
                  <a:pt x="803" y="2069"/>
                  <a:pt x="804" y="2069"/>
                </a:cubicBezTo>
                <a:cubicBezTo>
                  <a:pt x="804" y="2067"/>
                  <a:pt x="804" y="2066"/>
                  <a:pt x="804" y="2064"/>
                </a:cubicBezTo>
                <a:cubicBezTo>
                  <a:pt x="804" y="2064"/>
                  <a:pt x="804" y="2064"/>
                  <a:pt x="804" y="2063"/>
                </a:cubicBezTo>
                <a:cubicBezTo>
                  <a:pt x="804" y="2062"/>
                  <a:pt x="804" y="2060"/>
                  <a:pt x="804" y="2058"/>
                </a:cubicBezTo>
                <a:cubicBezTo>
                  <a:pt x="804" y="2058"/>
                  <a:pt x="804" y="2058"/>
                  <a:pt x="804" y="2057"/>
                </a:cubicBezTo>
                <a:cubicBezTo>
                  <a:pt x="804" y="2057"/>
                  <a:pt x="803" y="2056"/>
                  <a:pt x="803" y="2056"/>
                </a:cubicBezTo>
                <a:cubicBezTo>
                  <a:pt x="803" y="2055"/>
                  <a:pt x="803" y="2054"/>
                  <a:pt x="802" y="2053"/>
                </a:cubicBezTo>
                <a:cubicBezTo>
                  <a:pt x="802" y="2052"/>
                  <a:pt x="802" y="2052"/>
                  <a:pt x="802" y="2052"/>
                </a:cubicBezTo>
                <a:cubicBezTo>
                  <a:pt x="801" y="2050"/>
                  <a:pt x="801" y="2049"/>
                  <a:pt x="800" y="2047"/>
                </a:cubicBezTo>
                <a:cubicBezTo>
                  <a:pt x="800" y="2047"/>
                  <a:pt x="799" y="2047"/>
                  <a:pt x="799" y="2047"/>
                </a:cubicBezTo>
                <a:cubicBezTo>
                  <a:pt x="798" y="2045"/>
                  <a:pt x="797" y="2044"/>
                  <a:pt x="796" y="2042"/>
                </a:cubicBezTo>
                <a:cubicBezTo>
                  <a:pt x="796" y="2042"/>
                  <a:pt x="796" y="2042"/>
                  <a:pt x="796" y="2042"/>
                </a:cubicBezTo>
                <a:cubicBezTo>
                  <a:pt x="796" y="2042"/>
                  <a:pt x="796" y="2042"/>
                  <a:pt x="796" y="2042"/>
                </a:cubicBezTo>
                <a:cubicBezTo>
                  <a:pt x="794" y="2041"/>
                  <a:pt x="793" y="2040"/>
                  <a:pt x="791" y="2039"/>
                </a:cubicBezTo>
                <a:cubicBezTo>
                  <a:pt x="791" y="2038"/>
                  <a:pt x="791" y="2038"/>
                  <a:pt x="791" y="2038"/>
                </a:cubicBezTo>
                <a:cubicBezTo>
                  <a:pt x="789" y="2037"/>
                  <a:pt x="788" y="2036"/>
                  <a:pt x="786" y="2036"/>
                </a:cubicBezTo>
                <a:cubicBezTo>
                  <a:pt x="786" y="2036"/>
                  <a:pt x="786" y="2036"/>
                  <a:pt x="786" y="2035"/>
                </a:cubicBezTo>
                <a:cubicBezTo>
                  <a:pt x="784" y="2035"/>
                  <a:pt x="783" y="2034"/>
                  <a:pt x="781" y="2034"/>
                </a:cubicBezTo>
                <a:cubicBezTo>
                  <a:pt x="781" y="2034"/>
                  <a:pt x="780" y="2034"/>
                  <a:pt x="780" y="2034"/>
                </a:cubicBezTo>
                <a:cubicBezTo>
                  <a:pt x="779" y="2033"/>
                  <a:pt x="777" y="2033"/>
                  <a:pt x="775" y="2033"/>
                </a:cubicBezTo>
                <a:cubicBezTo>
                  <a:pt x="775" y="2033"/>
                  <a:pt x="775" y="2033"/>
                  <a:pt x="775" y="2033"/>
                </a:cubicBezTo>
                <a:cubicBezTo>
                  <a:pt x="719" y="1807"/>
                  <a:pt x="719" y="1807"/>
                  <a:pt x="719" y="1807"/>
                </a:cubicBezTo>
                <a:cubicBezTo>
                  <a:pt x="720" y="1807"/>
                  <a:pt x="720" y="1807"/>
                  <a:pt x="720" y="1807"/>
                </a:cubicBezTo>
                <a:cubicBezTo>
                  <a:pt x="720" y="1807"/>
                  <a:pt x="721" y="1807"/>
                  <a:pt x="721" y="1806"/>
                </a:cubicBezTo>
                <a:cubicBezTo>
                  <a:pt x="721" y="1806"/>
                  <a:pt x="722" y="1806"/>
                  <a:pt x="722" y="1806"/>
                </a:cubicBezTo>
                <a:cubicBezTo>
                  <a:pt x="723" y="1805"/>
                  <a:pt x="723" y="1805"/>
                  <a:pt x="723" y="1805"/>
                </a:cubicBezTo>
                <a:cubicBezTo>
                  <a:pt x="724" y="1804"/>
                  <a:pt x="724" y="1804"/>
                  <a:pt x="724" y="1804"/>
                </a:cubicBezTo>
                <a:cubicBezTo>
                  <a:pt x="725" y="1803"/>
                  <a:pt x="725" y="1803"/>
                  <a:pt x="726" y="1803"/>
                </a:cubicBezTo>
                <a:cubicBezTo>
                  <a:pt x="726" y="1802"/>
                  <a:pt x="726" y="1802"/>
                  <a:pt x="727" y="1802"/>
                </a:cubicBezTo>
                <a:cubicBezTo>
                  <a:pt x="727" y="1801"/>
                  <a:pt x="727" y="1801"/>
                  <a:pt x="727" y="1801"/>
                </a:cubicBezTo>
                <a:cubicBezTo>
                  <a:pt x="728" y="1800"/>
                  <a:pt x="728" y="1800"/>
                  <a:pt x="729" y="1799"/>
                </a:cubicBezTo>
                <a:cubicBezTo>
                  <a:pt x="729" y="1799"/>
                  <a:pt x="729" y="1799"/>
                  <a:pt x="729" y="1799"/>
                </a:cubicBezTo>
                <a:cubicBezTo>
                  <a:pt x="730" y="1798"/>
                  <a:pt x="730" y="1798"/>
                  <a:pt x="730" y="1797"/>
                </a:cubicBezTo>
                <a:cubicBezTo>
                  <a:pt x="730" y="1797"/>
                  <a:pt x="731" y="1796"/>
                  <a:pt x="731" y="1796"/>
                </a:cubicBezTo>
                <a:cubicBezTo>
                  <a:pt x="731" y="1796"/>
                  <a:pt x="731" y="1795"/>
                  <a:pt x="732" y="1795"/>
                </a:cubicBezTo>
                <a:cubicBezTo>
                  <a:pt x="732" y="1794"/>
                  <a:pt x="732" y="1794"/>
                  <a:pt x="732" y="1794"/>
                </a:cubicBezTo>
                <a:cubicBezTo>
                  <a:pt x="732" y="1794"/>
                  <a:pt x="732" y="1794"/>
                  <a:pt x="732" y="1793"/>
                </a:cubicBezTo>
                <a:cubicBezTo>
                  <a:pt x="732" y="1793"/>
                  <a:pt x="733" y="1792"/>
                  <a:pt x="733" y="1792"/>
                </a:cubicBezTo>
                <a:cubicBezTo>
                  <a:pt x="733" y="1791"/>
                  <a:pt x="733" y="1791"/>
                  <a:pt x="733" y="1790"/>
                </a:cubicBezTo>
                <a:cubicBezTo>
                  <a:pt x="733" y="1790"/>
                  <a:pt x="733" y="1790"/>
                  <a:pt x="734" y="1790"/>
                </a:cubicBezTo>
                <a:cubicBezTo>
                  <a:pt x="734" y="1789"/>
                  <a:pt x="734" y="1789"/>
                  <a:pt x="734" y="1789"/>
                </a:cubicBezTo>
                <a:cubicBezTo>
                  <a:pt x="734" y="1789"/>
                  <a:pt x="734" y="1788"/>
                  <a:pt x="734" y="1787"/>
                </a:cubicBezTo>
                <a:cubicBezTo>
                  <a:pt x="734" y="1787"/>
                  <a:pt x="734" y="1787"/>
                  <a:pt x="734" y="1786"/>
                </a:cubicBezTo>
                <a:cubicBezTo>
                  <a:pt x="734" y="1786"/>
                  <a:pt x="734" y="1785"/>
                  <a:pt x="735" y="1785"/>
                </a:cubicBezTo>
                <a:cubicBezTo>
                  <a:pt x="735" y="1784"/>
                  <a:pt x="735" y="1784"/>
                  <a:pt x="735" y="1783"/>
                </a:cubicBezTo>
                <a:cubicBezTo>
                  <a:pt x="735" y="1783"/>
                  <a:pt x="735" y="1782"/>
                  <a:pt x="735" y="1782"/>
                </a:cubicBezTo>
                <a:cubicBezTo>
                  <a:pt x="735" y="1781"/>
                  <a:pt x="735" y="1781"/>
                  <a:pt x="735" y="1780"/>
                </a:cubicBezTo>
                <a:cubicBezTo>
                  <a:pt x="735" y="1780"/>
                  <a:pt x="735" y="1780"/>
                  <a:pt x="735" y="1779"/>
                </a:cubicBezTo>
                <a:cubicBezTo>
                  <a:pt x="735" y="1779"/>
                  <a:pt x="735" y="1778"/>
                  <a:pt x="734" y="1777"/>
                </a:cubicBezTo>
                <a:cubicBezTo>
                  <a:pt x="734" y="1777"/>
                  <a:pt x="734" y="1777"/>
                  <a:pt x="734" y="1776"/>
                </a:cubicBezTo>
                <a:cubicBezTo>
                  <a:pt x="734" y="1776"/>
                  <a:pt x="734" y="1775"/>
                  <a:pt x="734" y="1775"/>
                </a:cubicBezTo>
                <a:cubicBezTo>
                  <a:pt x="734" y="1775"/>
                  <a:pt x="734" y="1775"/>
                  <a:pt x="734" y="1774"/>
                </a:cubicBezTo>
                <a:cubicBezTo>
                  <a:pt x="734" y="1774"/>
                  <a:pt x="734" y="1774"/>
                  <a:pt x="734" y="1774"/>
                </a:cubicBezTo>
                <a:cubicBezTo>
                  <a:pt x="734" y="1774"/>
                  <a:pt x="734" y="1774"/>
                  <a:pt x="734" y="1773"/>
                </a:cubicBezTo>
                <a:cubicBezTo>
                  <a:pt x="733" y="1773"/>
                  <a:pt x="733" y="1772"/>
                  <a:pt x="733" y="1772"/>
                </a:cubicBezTo>
                <a:cubicBezTo>
                  <a:pt x="733" y="1771"/>
                  <a:pt x="733" y="1771"/>
                  <a:pt x="733" y="1770"/>
                </a:cubicBezTo>
                <a:cubicBezTo>
                  <a:pt x="733" y="1770"/>
                  <a:pt x="732" y="1770"/>
                  <a:pt x="732" y="1769"/>
                </a:cubicBezTo>
                <a:cubicBezTo>
                  <a:pt x="732" y="1769"/>
                  <a:pt x="732" y="1769"/>
                  <a:pt x="732" y="1769"/>
                </a:cubicBezTo>
                <a:cubicBezTo>
                  <a:pt x="732" y="1768"/>
                  <a:pt x="732" y="1768"/>
                  <a:pt x="731" y="1767"/>
                </a:cubicBezTo>
                <a:cubicBezTo>
                  <a:pt x="731" y="1767"/>
                  <a:pt x="731" y="1767"/>
                  <a:pt x="731" y="1767"/>
                </a:cubicBezTo>
                <a:cubicBezTo>
                  <a:pt x="731" y="1767"/>
                  <a:pt x="731" y="1767"/>
                  <a:pt x="731" y="1766"/>
                </a:cubicBezTo>
                <a:cubicBezTo>
                  <a:pt x="730" y="1766"/>
                  <a:pt x="730" y="1765"/>
                  <a:pt x="730" y="1765"/>
                </a:cubicBezTo>
                <a:cubicBezTo>
                  <a:pt x="730" y="1765"/>
                  <a:pt x="729" y="1764"/>
                  <a:pt x="729" y="1764"/>
                </a:cubicBezTo>
                <a:cubicBezTo>
                  <a:pt x="729" y="1764"/>
                  <a:pt x="729" y="1763"/>
                  <a:pt x="728" y="1763"/>
                </a:cubicBezTo>
                <a:cubicBezTo>
                  <a:pt x="728" y="1762"/>
                  <a:pt x="728" y="1762"/>
                  <a:pt x="727" y="1762"/>
                </a:cubicBezTo>
                <a:cubicBezTo>
                  <a:pt x="727" y="1761"/>
                  <a:pt x="727" y="1761"/>
                  <a:pt x="726" y="1761"/>
                </a:cubicBezTo>
                <a:cubicBezTo>
                  <a:pt x="726" y="1760"/>
                  <a:pt x="726" y="1760"/>
                  <a:pt x="726" y="1760"/>
                </a:cubicBezTo>
                <a:cubicBezTo>
                  <a:pt x="726" y="1760"/>
                  <a:pt x="726" y="1760"/>
                  <a:pt x="725" y="1759"/>
                </a:cubicBezTo>
                <a:cubicBezTo>
                  <a:pt x="725" y="1759"/>
                  <a:pt x="725" y="1759"/>
                  <a:pt x="724" y="1759"/>
                </a:cubicBezTo>
                <a:cubicBezTo>
                  <a:pt x="724" y="1758"/>
                  <a:pt x="724" y="1758"/>
                  <a:pt x="723" y="1758"/>
                </a:cubicBezTo>
                <a:cubicBezTo>
                  <a:pt x="723" y="1757"/>
                  <a:pt x="723" y="1757"/>
                  <a:pt x="723" y="1757"/>
                </a:cubicBezTo>
                <a:cubicBezTo>
                  <a:pt x="723" y="1757"/>
                  <a:pt x="722" y="1757"/>
                  <a:pt x="722" y="1757"/>
                </a:cubicBezTo>
                <a:cubicBezTo>
                  <a:pt x="722" y="1757"/>
                  <a:pt x="721" y="1756"/>
                  <a:pt x="721" y="1756"/>
                </a:cubicBezTo>
                <a:cubicBezTo>
                  <a:pt x="720" y="1756"/>
                  <a:pt x="720" y="1756"/>
                  <a:pt x="720" y="1755"/>
                </a:cubicBezTo>
                <a:cubicBezTo>
                  <a:pt x="719" y="1755"/>
                  <a:pt x="719" y="1755"/>
                  <a:pt x="718" y="1755"/>
                </a:cubicBezTo>
                <a:cubicBezTo>
                  <a:pt x="718" y="1754"/>
                  <a:pt x="717" y="1754"/>
                  <a:pt x="717" y="1754"/>
                </a:cubicBezTo>
                <a:cubicBezTo>
                  <a:pt x="717" y="1754"/>
                  <a:pt x="716" y="1754"/>
                  <a:pt x="716" y="1753"/>
                </a:cubicBezTo>
                <a:cubicBezTo>
                  <a:pt x="715" y="1753"/>
                  <a:pt x="715" y="1753"/>
                  <a:pt x="714" y="1753"/>
                </a:cubicBezTo>
                <a:cubicBezTo>
                  <a:pt x="714" y="1753"/>
                  <a:pt x="713" y="1753"/>
                  <a:pt x="713" y="1753"/>
                </a:cubicBezTo>
                <a:cubicBezTo>
                  <a:pt x="713" y="1752"/>
                  <a:pt x="713" y="1752"/>
                  <a:pt x="713" y="1752"/>
                </a:cubicBezTo>
                <a:cubicBezTo>
                  <a:pt x="712" y="1752"/>
                  <a:pt x="712" y="1752"/>
                  <a:pt x="711" y="1752"/>
                </a:cubicBezTo>
                <a:cubicBezTo>
                  <a:pt x="711" y="1752"/>
                  <a:pt x="710" y="1752"/>
                  <a:pt x="710" y="1752"/>
                </a:cubicBezTo>
                <a:cubicBezTo>
                  <a:pt x="709" y="1752"/>
                  <a:pt x="709" y="1752"/>
                  <a:pt x="708" y="1752"/>
                </a:cubicBezTo>
                <a:cubicBezTo>
                  <a:pt x="708" y="1752"/>
                  <a:pt x="707" y="1751"/>
                  <a:pt x="707" y="1751"/>
                </a:cubicBezTo>
                <a:cubicBezTo>
                  <a:pt x="706" y="1751"/>
                  <a:pt x="706" y="1751"/>
                  <a:pt x="705" y="1751"/>
                </a:cubicBezTo>
                <a:cubicBezTo>
                  <a:pt x="705" y="1751"/>
                  <a:pt x="704" y="1751"/>
                  <a:pt x="704" y="1751"/>
                </a:cubicBezTo>
                <a:cubicBezTo>
                  <a:pt x="704" y="1751"/>
                  <a:pt x="703" y="1751"/>
                  <a:pt x="703" y="1751"/>
                </a:cubicBezTo>
                <a:cubicBezTo>
                  <a:pt x="702" y="1751"/>
                  <a:pt x="702" y="1752"/>
                  <a:pt x="701" y="1752"/>
                </a:cubicBezTo>
                <a:cubicBezTo>
                  <a:pt x="701" y="1752"/>
                  <a:pt x="700" y="1752"/>
                  <a:pt x="700" y="1752"/>
                </a:cubicBezTo>
                <a:cubicBezTo>
                  <a:pt x="699" y="1752"/>
                  <a:pt x="699" y="1752"/>
                  <a:pt x="698" y="1752"/>
                </a:cubicBezTo>
                <a:cubicBezTo>
                  <a:pt x="698" y="1752"/>
                  <a:pt x="698" y="1752"/>
                  <a:pt x="698" y="1752"/>
                </a:cubicBezTo>
                <a:cubicBezTo>
                  <a:pt x="697" y="1752"/>
                  <a:pt x="697" y="1752"/>
                  <a:pt x="697" y="1752"/>
                </a:cubicBezTo>
                <a:cubicBezTo>
                  <a:pt x="696" y="1753"/>
                  <a:pt x="696" y="1753"/>
                  <a:pt x="695" y="1753"/>
                </a:cubicBezTo>
                <a:cubicBezTo>
                  <a:pt x="695" y="1753"/>
                  <a:pt x="694" y="1753"/>
                  <a:pt x="694" y="1753"/>
                </a:cubicBezTo>
                <a:cubicBezTo>
                  <a:pt x="693" y="1754"/>
                  <a:pt x="693" y="1754"/>
                  <a:pt x="693" y="1754"/>
                </a:cubicBezTo>
                <a:cubicBezTo>
                  <a:pt x="692" y="1754"/>
                  <a:pt x="692" y="1754"/>
                  <a:pt x="691" y="1755"/>
                </a:cubicBezTo>
                <a:cubicBezTo>
                  <a:pt x="691" y="1755"/>
                  <a:pt x="690" y="1755"/>
                  <a:pt x="690" y="1755"/>
                </a:cubicBezTo>
                <a:cubicBezTo>
                  <a:pt x="690" y="1756"/>
                  <a:pt x="689" y="1756"/>
                  <a:pt x="689" y="1756"/>
                </a:cubicBezTo>
                <a:cubicBezTo>
                  <a:pt x="688" y="1756"/>
                  <a:pt x="688" y="1757"/>
                  <a:pt x="688" y="1757"/>
                </a:cubicBezTo>
                <a:cubicBezTo>
                  <a:pt x="687" y="1757"/>
                  <a:pt x="687" y="1758"/>
                  <a:pt x="686" y="1758"/>
                </a:cubicBezTo>
                <a:cubicBezTo>
                  <a:pt x="686" y="1758"/>
                  <a:pt x="686" y="1758"/>
                  <a:pt x="685" y="1759"/>
                </a:cubicBezTo>
                <a:cubicBezTo>
                  <a:pt x="685" y="1759"/>
                  <a:pt x="685" y="1759"/>
                  <a:pt x="684" y="1760"/>
                </a:cubicBezTo>
                <a:cubicBezTo>
                  <a:pt x="684" y="1760"/>
                  <a:pt x="683" y="1760"/>
                  <a:pt x="683" y="1761"/>
                </a:cubicBezTo>
                <a:cubicBezTo>
                  <a:pt x="683" y="1761"/>
                  <a:pt x="683" y="1761"/>
                  <a:pt x="682" y="1762"/>
                </a:cubicBezTo>
                <a:cubicBezTo>
                  <a:pt x="682" y="1762"/>
                  <a:pt x="682" y="1763"/>
                  <a:pt x="681" y="1763"/>
                </a:cubicBezTo>
                <a:cubicBezTo>
                  <a:pt x="681" y="1763"/>
                  <a:pt x="681" y="1764"/>
                  <a:pt x="681" y="1764"/>
                </a:cubicBezTo>
                <a:cubicBezTo>
                  <a:pt x="680" y="1764"/>
                  <a:pt x="680" y="1765"/>
                  <a:pt x="680" y="1765"/>
                </a:cubicBezTo>
                <a:cubicBezTo>
                  <a:pt x="680" y="1765"/>
                  <a:pt x="679" y="1766"/>
                  <a:pt x="679" y="1766"/>
                </a:cubicBezTo>
                <a:cubicBezTo>
                  <a:pt x="456" y="1701"/>
                  <a:pt x="456" y="1701"/>
                  <a:pt x="456" y="1701"/>
                </a:cubicBezTo>
                <a:cubicBezTo>
                  <a:pt x="456" y="1701"/>
                  <a:pt x="456" y="1701"/>
                  <a:pt x="456" y="1701"/>
                </a:cubicBezTo>
                <a:cubicBezTo>
                  <a:pt x="456" y="1700"/>
                  <a:pt x="456" y="1700"/>
                  <a:pt x="456" y="1700"/>
                </a:cubicBezTo>
                <a:cubicBezTo>
                  <a:pt x="456" y="1699"/>
                  <a:pt x="456" y="1699"/>
                  <a:pt x="456" y="1698"/>
                </a:cubicBezTo>
                <a:cubicBezTo>
                  <a:pt x="456" y="1698"/>
                  <a:pt x="456" y="1697"/>
                  <a:pt x="456" y="1697"/>
                </a:cubicBezTo>
                <a:cubicBezTo>
                  <a:pt x="456" y="1696"/>
                  <a:pt x="456" y="1696"/>
                  <a:pt x="456" y="1696"/>
                </a:cubicBezTo>
                <a:cubicBezTo>
                  <a:pt x="456" y="1695"/>
                  <a:pt x="455" y="1695"/>
                  <a:pt x="455" y="1695"/>
                </a:cubicBezTo>
                <a:cubicBezTo>
                  <a:pt x="455" y="1695"/>
                  <a:pt x="455" y="1694"/>
                  <a:pt x="455" y="1694"/>
                </a:cubicBezTo>
                <a:cubicBezTo>
                  <a:pt x="455" y="1694"/>
                  <a:pt x="455" y="1693"/>
                  <a:pt x="455" y="1693"/>
                </a:cubicBezTo>
                <a:cubicBezTo>
                  <a:pt x="455" y="1693"/>
                  <a:pt x="455" y="1693"/>
                  <a:pt x="455" y="1692"/>
                </a:cubicBezTo>
                <a:cubicBezTo>
                  <a:pt x="455" y="1692"/>
                  <a:pt x="455" y="1692"/>
                  <a:pt x="455" y="1691"/>
                </a:cubicBezTo>
                <a:cubicBezTo>
                  <a:pt x="454" y="1691"/>
                  <a:pt x="454" y="1691"/>
                  <a:pt x="454" y="1691"/>
                </a:cubicBezTo>
                <a:cubicBezTo>
                  <a:pt x="454" y="1691"/>
                  <a:pt x="454" y="1690"/>
                  <a:pt x="454" y="1690"/>
                </a:cubicBezTo>
                <a:cubicBezTo>
                  <a:pt x="454" y="1690"/>
                  <a:pt x="454" y="1690"/>
                  <a:pt x="454" y="1689"/>
                </a:cubicBezTo>
                <a:cubicBezTo>
                  <a:pt x="454" y="1689"/>
                  <a:pt x="453" y="1689"/>
                  <a:pt x="453" y="1688"/>
                </a:cubicBezTo>
                <a:cubicBezTo>
                  <a:pt x="453" y="1688"/>
                  <a:pt x="453" y="1687"/>
                  <a:pt x="453" y="1687"/>
                </a:cubicBezTo>
                <a:cubicBezTo>
                  <a:pt x="452" y="1686"/>
                  <a:pt x="452" y="1686"/>
                  <a:pt x="452" y="1686"/>
                </a:cubicBezTo>
                <a:cubicBezTo>
                  <a:pt x="452" y="1686"/>
                  <a:pt x="452" y="1686"/>
                  <a:pt x="452" y="1686"/>
                </a:cubicBezTo>
                <a:cubicBezTo>
                  <a:pt x="452" y="1685"/>
                  <a:pt x="452" y="1685"/>
                  <a:pt x="451" y="1685"/>
                </a:cubicBezTo>
                <a:cubicBezTo>
                  <a:pt x="451" y="1685"/>
                  <a:pt x="451" y="1684"/>
                  <a:pt x="451" y="1684"/>
                </a:cubicBezTo>
                <a:cubicBezTo>
                  <a:pt x="451" y="1684"/>
                  <a:pt x="451" y="1684"/>
                  <a:pt x="451" y="1684"/>
                </a:cubicBezTo>
                <a:cubicBezTo>
                  <a:pt x="451" y="1684"/>
                  <a:pt x="451" y="1683"/>
                  <a:pt x="450" y="1683"/>
                </a:cubicBezTo>
                <a:cubicBezTo>
                  <a:pt x="450" y="1683"/>
                  <a:pt x="450" y="1682"/>
                  <a:pt x="449" y="1682"/>
                </a:cubicBezTo>
                <a:cubicBezTo>
                  <a:pt x="449" y="1682"/>
                  <a:pt x="449" y="1681"/>
                  <a:pt x="449" y="1681"/>
                </a:cubicBezTo>
                <a:cubicBezTo>
                  <a:pt x="448" y="1681"/>
                  <a:pt x="448" y="1680"/>
                  <a:pt x="448" y="1680"/>
                </a:cubicBezTo>
                <a:cubicBezTo>
                  <a:pt x="448" y="1680"/>
                  <a:pt x="448" y="1680"/>
                  <a:pt x="448" y="1680"/>
                </a:cubicBezTo>
                <a:cubicBezTo>
                  <a:pt x="448" y="1680"/>
                  <a:pt x="448" y="1680"/>
                  <a:pt x="447" y="1680"/>
                </a:cubicBezTo>
                <a:cubicBezTo>
                  <a:pt x="447" y="1679"/>
                  <a:pt x="447" y="1679"/>
                  <a:pt x="447" y="1679"/>
                </a:cubicBezTo>
                <a:cubicBezTo>
                  <a:pt x="446" y="1678"/>
                  <a:pt x="446" y="1678"/>
                  <a:pt x="446" y="1678"/>
                </a:cubicBezTo>
                <a:cubicBezTo>
                  <a:pt x="445" y="1677"/>
                  <a:pt x="445" y="1677"/>
                  <a:pt x="444" y="1677"/>
                </a:cubicBezTo>
                <a:cubicBezTo>
                  <a:pt x="444" y="1677"/>
                  <a:pt x="444" y="1676"/>
                  <a:pt x="443" y="1676"/>
                </a:cubicBezTo>
                <a:cubicBezTo>
                  <a:pt x="443" y="1676"/>
                  <a:pt x="443" y="1676"/>
                  <a:pt x="443" y="1676"/>
                </a:cubicBezTo>
                <a:cubicBezTo>
                  <a:pt x="443" y="1676"/>
                  <a:pt x="443" y="1676"/>
                  <a:pt x="443" y="1676"/>
                </a:cubicBezTo>
                <a:cubicBezTo>
                  <a:pt x="443" y="1676"/>
                  <a:pt x="442" y="1675"/>
                  <a:pt x="442" y="1675"/>
                </a:cubicBezTo>
                <a:cubicBezTo>
                  <a:pt x="442" y="1675"/>
                  <a:pt x="441" y="1675"/>
                  <a:pt x="441" y="1675"/>
                </a:cubicBezTo>
                <a:cubicBezTo>
                  <a:pt x="440" y="1674"/>
                  <a:pt x="440" y="1674"/>
                  <a:pt x="439" y="1674"/>
                </a:cubicBezTo>
                <a:cubicBezTo>
                  <a:pt x="439" y="1674"/>
                  <a:pt x="439" y="1673"/>
                  <a:pt x="438" y="1673"/>
                </a:cubicBezTo>
                <a:cubicBezTo>
                  <a:pt x="438" y="1673"/>
                  <a:pt x="438" y="1673"/>
                  <a:pt x="438" y="1673"/>
                </a:cubicBezTo>
                <a:cubicBezTo>
                  <a:pt x="437" y="1673"/>
                  <a:pt x="437" y="1673"/>
                  <a:pt x="437" y="1673"/>
                </a:cubicBezTo>
                <a:cubicBezTo>
                  <a:pt x="436" y="1672"/>
                  <a:pt x="436" y="1672"/>
                  <a:pt x="435" y="1672"/>
                </a:cubicBezTo>
                <a:cubicBezTo>
                  <a:pt x="435" y="1672"/>
                  <a:pt x="435" y="1672"/>
                  <a:pt x="434" y="1672"/>
                </a:cubicBezTo>
                <a:cubicBezTo>
                  <a:pt x="434" y="1672"/>
                  <a:pt x="434" y="1672"/>
                  <a:pt x="434" y="1672"/>
                </a:cubicBezTo>
                <a:cubicBezTo>
                  <a:pt x="434" y="1672"/>
                  <a:pt x="433" y="1671"/>
                  <a:pt x="433" y="1671"/>
                </a:cubicBezTo>
                <a:cubicBezTo>
                  <a:pt x="432" y="1671"/>
                  <a:pt x="432" y="1671"/>
                  <a:pt x="432" y="1671"/>
                </a:cubicBezTo>
                <a:cubicBezTo>
                  <a:pt x="432" y="1671"/>
                  <a:pt x="431" y="1671"/>
                  <a:pt x="431" y="1671"/>
                </a:cubicBezTo>
                <a:cubicBezTo>
                  <a:pt x="431" y="1671"/>
                  <a:pt x="430" y="1671"/>
                  <a:pt x="429" y="1671"/>
                </a:cubicBezTo>
                <a:cubicBezTo>
                  <a:pt x="429" y="1671"/>
                  <a:pt x="429" y="1671"/>
                  <a:pt x="428" y="1671"/>
                </a:cubicBezTo>
                <a:cubicBezTo>
                  <a:pt x="428" y="1671"/>
                  <a:pt x="427" y="1671"/>
                  <a:pt x="427" y="1671"/>
                </a:cubicBezTo>
                <a:cubicBezTo>
                  <a:pt x="427" y="1671"/>
                  <a:pt x="427" y="1671"/>
                  <a:pt x="427" y="1671"/>
                </a:cubicBezTo>
                <a:cubicBezTo>
                  <a:pt x="371" y="1445"/>
                  <a:pt x="371" y="1445"/>
                  <a:pt x="371" y="1445"/>
                </a:cubicBezTo>
                <a:cubicBezTo>
                  <a:pt x="371" y="1445"/>
                  <a:pt x="371" y="1445"/>
                  <a:pt x="371" y="1445"/>
                </a:cubicBezTo>
                <a:cubicBezTo>
                  <a:pt x="372" y="1444"/>
                  <a:pt x="372" y="1444"/>
                  <a:pt x="373" y="1444"/>
                </a:cubicBezTo>
                <a:cubicBezTo>
                  <a:pt x="373" y="1443"/>
                  <a:pt x="374" y="1443"/>
                  <a:pt x="374" y="1443"/>
                </a:cubicBezTo>
                <a:cubicBezTo>
                  <a:pt x="374" y="1443"/>
                  <a:pt x="375" y="1442"/>
                  <a:pt x="375" y="1442"/>
                </a:cubicBezTo>
                <a:cubicBezTo>
                  <a:pt x="376" y="1442"/>
                  <a:pt x="376" y="1441"/>
                  <a:pt x="376" y="1441"/>
                </a:cubicBezTo>
                <a:cubicBezTo>
                  <a:pt x="377" y="1441"/>
                  <a:pt x="377" y="1440"/>
                  <a:pt x="377" y="1440"/>
                </a:cubicBezTo>
                <a:cubicBezTo>
                  <a:pt x="378" y="1440"/>
                  <a:pt x="378" y="1439"/>
                  <a:pt x="378" y="1439"/>
                </a:cubicBezTo>
                <a:cubicBezTo>
                  <a:pt x="379" y="1439"/>
                  <a:pt x="379" y="1438"/>
                  <a:pt x="379" y="1438"/>
                </a:cubicBezTo>
                <a:cubicBezTo>
                  <a:pt x="380" y="1438"/>
                  <a:pt x="380" y="1437"/>
                  <a:pt x="380" y="1437"/>
                </a:cubicBezTo>
                <a:cubicBezTo>
                  <a:pt x="381" y="1437"/>
                  <a:pt x="381" y="1436"/>
                  <a:pt x="381" y="1436"/>
                </a:cubicBezTo>
                <a:cubicBezTo>
                  <a:pt x="381" y="1435"/>
                  <a:pt x="382" y="1435"/>
                  <a:pt x="382" y="1434"/>
                </a:cubicBezTo>
                <a:cubicBezTo>
                  <a:pt x="382" y="1434"/>
                  <a:pt x="382" y="1434"/>
                  <a:pt x="383" y="1433"/>
                </a:cubicBezTo>
                <a:cubicBezTo>
                  <a:pt x="383" y="1433"/>
                  <a:pt x="383" y="1432"/>
                  <a:pt x="383" y="1432"/>
                </a:cubicBezTo>
                <a:cubicBezTo>
                  <a:pt x="384" y="1432"/>
                  <a:pt x="384" y="1431"/>
                  <a:pt x="384" y="1431"/>
                </a:cubicBezTo>
                <a:cubicBezTo>
                  <a:pt x="384" y="1430"/>
                  <a:pt x="384" y="1430"/>
                  <a:pt x="385" y="1429"/>
                </a:cubicBezTo>
                <a:cubicBezTo>
                  <a:pt x="385" y="1429"/>
                  <a:pt x="385" y="1428"/>
                  <a:pt x="385" y="1428"/>
                </a:cubicBezTo>
                <a:cubicBezTo>
                  <a:pt x="385" y="1427"/>
                  <a:pt x="385" y="1427"/>
                  <a:pt x="385" y="1427"/>
                </a:cubicBezTo>
                <a:cubicBezTo>
                  <a:pt x="385" y="1427"/>
                  <a:pt x="385" y="1427"/>
                  <a:pt x="385" y="1427"/>
                </a:cubicBezTo>
                <a:cubicBezTo>
                  <a:pt x="386" y="1426"/>
                  <a:pt x="386" y="1425"/>
                  <a:pt x="386" y="1425"/>
                </a:cubicBezTo>
                <a:cubicBezTo>
                  <a:pt x="386" y="1424"/>
                  <a:pt x="386" y="1424"/>
                  <a:pt x="386" y="1424"/>
                </a:cubicBezTo>
                <a:cubicBezTo>
                  <a:pt x="386" y="1423"/>
                  <a:pt x="386" y="1423"/>
                  <a:pt x="386" y="1422"/>
                </a:cubicBezTo>
                <a:cubicBezTo>
                  <a:pt x="386" y="1422"/>
                  <a:pt x="386" y="1421"/>
                  <a:pt x="386" y="1421"/>
                </a:cubicBezTo>
                <a:cubicBezTo>
                  <a:pt x="386" y="1420"/>
                  <a:pt x="386" y="1420"/>
                  <a:pt x="386" y="1419"/>
                </a:cubicBezTo>
                <a:cubicBezTo>
                  <a:pt x="387" y="1419"/>
                  <a:pt x="387" y="1418"/>
                  <a:pt x="387" y="1418"/>
                </a:cubicBezTo>
                <a:cubicBezTo>
                  <a:pt x="387" y="1417"/>
                  <a:pt x="386" y="1417"/>
                  <a:pt x="386" y="1417"/>
                </a:cubicBezTo>
                <a:cubicBezTo>
                  <a:pt x="386" y="1416"/>
                  <a:pt x="386" y="1415"/>
                  <a:pt x="386" y="1415"/>
                </a:cubicBezTo>
                <a:cubicBezTo>
                  <a:pt x="386" y="1414"/>
                  <a:pt x="386" y="1414"/>
                  <a:pt x="386" y="1414"/>
                </a:cubicBezTo>
                <a:cubicBezTo>
                  <a:pt x="386" y="1413"/>
                  <a:pt x="386" y="1412"/>
                  <a:pt x="386" y="1412"/>
                </a:cubicBezTo>
                <a:cubicBezTo>
                  <a:pt x="386" y="1412"/>
                  <a:pt x="386" y="1412"/>
                  <a:pt x="386" y="1411"/>
                </a:cubicBezTo>
                <a:cubicBezTo>
                  <a:pt x="386" y="1411"/>
                  <a:pt x="385" y="1411"/>
                  <a:pt x="385" y="1411"/>
                </a:cubicBezTo>
                <a:cubicBezTo>
                  <a:pt x="385" y="1410"/>
                  <a:pt x="385" y="1410"/>
                  <a:pt x="385" y="1409"/>
                </a:cubicBezTo>
                <a:cubicBezTo>
                  <a:pt x="385" y="1409"/>
                  <a:pt x="385" y="1408"/>
                  <a:pt x="384" y="1408"/>
                </a:cubicBezTo>
                <a:cubicBezTo>
                  <a:pt x="384" y="1407"/>
                  <a:pt x="384" y="1407"/>
                  <a:pt x="384" y="1406"/>
                </a:cubicBezTo>
                <a:cubicBezTo>
                  <a:pt x="384" y="1406"/>
                  <a:pt x="383" y="1405"/>
                  <a:pt x="383" y="1405"/>
                </a:cubicBezTo>
                <a:cubicBezTo>
                  <a:pt x="383" y="1405"/>
                  <a:pt x="383" y="1404"/>
                  <a:pt x="383" y="1404"/>
                </a:cubicBezTo>
                <a:cubicBezTo>
                  <a:pt x="382" y="1403"/>
                  <a:pt x="382" y="1403"/>
                  <a:pt x="382" y="1402"/>
                </a:cubicBezTo>
                <a:cubicBezTo>
                  <a:pt x="381" y="1402"/>
                  <a:pt x="381" y="1402"/>
                  <a:pt x="381" y="1401"/>
                </a:cubicBezTo>
                <a:cubicBezTo>
                  <a:pt x="381" y="1401"/>
                  <a:pt x="380" y="1400"/>
                  <a:pt x="380" y="1400"/>
                </a:cubicBezTo>
                <a:cubicBezTo>
                  <a:pt x="380" y="1400"/>
                  <a:pt x="379" y="1399"/>
                  <a:pt x="379" y="1399"/>
                </a:cubicBezTo>
                <a:cubicBezTo>
                  <a:pt x="379" y="1399"/>
                  <a:pt x="379" y="1398"/>
                  <a:pt x="378" y="1398"/>
                </a:cubicBezTo>
                <a:cubicBezTo>
                  <a:pt x="378" y="1398"/>
                  <a:pt x="377" y="1397"/>
                  <a:pt x="377" y="1397"/>
                </a:cubicBezTo>
                <a:cubicBezTo>
                  <a:pt x="377" y="1397"/>
                  <a:pt x="376" y="1396"/>
                  <a:pt x="376" y="1396"/>
                </a:cubicBezTo>
                <a:cubicBezTo>
                  <a:pt x="376" y="1396"/>
                  <a:pt x="375" y="1395"/>
                  <a:pt x="375" y="1395"/>
                </a:cubicBezTo>
                <a:cubicBezTo>
                  <a:pt x="375" y="1395"/>
                  <a:pt x="374" y="1395"/>
                  <a:pt x="374" y="1394"/>
                </a:cubicBezTo>
                <a:cubicBezTo>
                  <a:pt x="373" y="1394"/>
                  <a:pt x="373" y="1394"/>
                  <a:pt x="373" y="1393"/>
                </a:cubicBezTo>
                <a:cubicBezTo>
                  <a:pt x="372" y="1393"/>
                  <a:pt x="372" y="1393"/>
                  <a:pt x="371" y="1393"/>
                </a:cubicBezTo>
                <a:cubicBezTo>
                  <a:pt x="371" y="1392"/>
                  <a:pt x="371" y="1392"/>
                  <a:pt x="370" y="1392"/>
                </a:cubicBezTo>
                <a:cubicBezTo>
                  <a:pt x="370" y="1392"/>
                  <a:pt x="369" y="1392"/>
                  <a:pt x="369" y="1391"/>
                </a:cubicBezTo>
                <a:cubicBezTo>
                  <a:pt x="368" y="1391"/>
                  <a:pt x="368" y="1391"/>
                  <a:pt x="367" y="1391"/>
                </a:cubicBezTo>
                <a:cubicBezTo>
                  <a:pt x="367" y="1391"/>
                  <a:pt x="366" y="1390"/>
                  <a:pt x="366" y="1390"/>
                </a:cubicBezTo>
                <a:cubicBezTo>
                  <a:pt x="366" y="1390"/>
                  <a:pt x="365" y="1390"/>
                  <a:pt x="365" y="1390"/>
                </a:cubicBezTo>
                <a:cubicBezTo>
                  <a:pt x="365" y="1390"/>
                  <a:pt x="365" y="1390"/>
                  <a:pt x="365" y="1390"/>
                </a:cubicBezTo>
                <a:cubicBezTo>
                  <a:pt x="364" y="1390"/>
                  <a:pt x="363" y="1390"/>
                  <a:pt x="363" y="1389"/>
                </a:cubicBezTo>
                <a:cubicBezTo>
                  <a:pt x="362" y="1389"/>
                  <a:pt x="362" y="1389"/>
                  <a:pt x="362" y="1389"/>
                </a:cubicBezTo>
                <a:cubicBezTo>
                  <a:pt x="361" y="1389"/>
                  <a:pt x="361" y="1389"/>
                  <a:pt x="360" y="1389"/>
                </a:cubicBezTo>
                <a:cubicBezTo>
                  <a:pt x="360" y="1389"/>
                  <a:pt x="359" y="1389"/>
                  <a:pt x="359" y="1389"/>
                </a:cubicBezTo>
                <a:cubicBezTo>
                  <a:pt x="358" y="1389"/>
                  <a:pt x="358" y="1389"/>
                  <a:pt x="357" y="1389"/>
                </a:cubicBezTo>
                <a:cubicBezTo>
                  <a:pt x="357" y="1389"/>
                  <a:pt x="356" y="1389"/>
                  <a:pt x="356" y="1389"/>
                </a:cubicBezTo>
                <a:cubicBezTo>
                  <a:pt x="355" y="1389"/>
                  <a:pt x="355" y="1389"/>
                  <a:pt x="355" y="1389"/>
                </a:cubicBezTo>
                <a:cubicBezTo>
                  <a:pt x="354" y="1389"/>
                  <a:pt x="353" y="1389"/>
                  <a:pt x="353" y="1389"/>
                </a:cubicBezTo>
                <a:cubicBezTo>
                  <a:pt x="352" y="1389"/>
                  <a:pt x="352" y="1389"/>
                  <a:pt x="352" y="1389"/>
                </a:cubicBezTo>
                <a:cubicBezTo>
                  <a:pt x="351" y="1389"/>
                  <a:pt x="350" y="1389"/>
                  <a:pt x="350" y="1390"/>
                </a:cubicBezTo>
                <a:cubicBezTo>
                  <a:pt x="350" y="1390"/>
                  <a:pt x="350" y="1390"/>
                  <a:pt x="350" y="1390"/>
                </a:cubicBezTo>
                <a:cubicBezTo>
                  <a:pt x="349" y="1390"/>
                  <a:pt x="349" y="1390"/>
                  <a:pt x="349" y="1390"/>
                </a:cubicBezTo>
                <a:cubicBezTo>
                  <a:pt x="348" y="1390"/>
                  <a:pt x="348" y="1390"/>
                  <a:pt x="347" y="1390"/>
                </a:cubicBezTo>
                <a:cubicBezTo>
                  <a:pt x="347" y="1391"/>
                  <a:pt x="346" y="1391"/>
                  <a:pt x="346" y="1391"/>
                </a:cubicBezTo>
                <a:cubicBezTo>
                  <a:pt x="345" y="1391"/>
                  <a:pt x="345" y="1391"/>
                  <a:pt x="344" y="1391"/>
                </a:cubicBezTo>
                <a:cubicBezTo>
                  <a:pt x="344" y="1392"/>
                  <a:pt x="343" y="1392"/>
                  <a:pt x="343" y="1392"/>
                </a:cubicBezTo>
                <a:cubicBezTo>
                  <a:pt x="343" y="1392"/>
                  <a:pt x="342" y="1393"/>
                  <a:pt x="342" y="1393"/>
                </a:cubicBezTo>
                <a:cubicBezTo>
                  <a:pt x="341" y="1393"/>
                  <a:pt x="341" y="1393"/>
                  <a:pt x="340" y="1394"/>
                </a:cubicBezTo>
                <a:cubicBezTo>
                  <a:pt x="340" y="1394"/>
                  <a:pt x="340" y="1394"/>
                  <a:pt x="339" y="1394"/>
                </a:cubicBezTo>
                <a:cubicBezTo>
                  <a:pt x="339" y="1395"/>
                  <a:pt x="339" y="1395"/>
                  <a:pt x="338" y="1395"/>
                </a:cubicBezTo>
                <a:cubicBezTo>
                  <a:pt x="338" y="1396"/>
                  <a:pt x="337" y="1396"/>
                  <a:pt x="337" y="1396"/>
                </a:cubicBezTo>
                <a:cubicBezTo>
                  <a:pt x="337" y="1396"/>
                  <a:pt x="336" y="1397"/>
                  <a:pt x="336" y="1397"/>
                </a:cubicBezTo>
                <a:cubicBezTo>
                  <a:pt x="336" y="1397"/>
                  <a:pt x="335" y="1398"/>
                  <a:pt x="335" y="1398"/>
                </a:cubicBezTo>
                <a:cubicBezTo>
                  <a:pt x="335" y="1398"/>
                  <a:pt x="334" y="1399"/>
                  <a:pt x="334" y="1399"/>
                </a:cubicBezTo>
                <a:cubicBezTo>
                  <a:pt x="334" y="1400"/>
                  <a:pt x="333" y="1400"/>
                  <a:pt x="333" y="1400"/>
                </a:cubicBezTo>
                <a:cubicBezTo>
                  <a:pt x="333" y="1401"/>
                  <a:pt x="333" y="1401"/>
                  <a:pt x="332" y="1401"/>
                </a:cubicBezTo>
                <a:cubicBezTo>
                  <a:pt x="332" y="1402"/>
                  <a:pt x="332" y="1402"/>
                  <a:pt x="331" y="1403"/>
                </a:cubicBezTo>
                <a:cubicBezTo>
                  <a:pt x="331" y="1403"/>
                  <a:pt x="331" y="1403"/>
                  <a:pt x="331" y="1403"/>
                </a:cubicBezTo>
                <a:cubicBezTo>
                  <a:pt x="108" y="1338"/>
                  <a:pt x="108" y="1338"/>
                  <a:pt x="108" y="1338"/>
                </a:cubicBezTo>
                <a:cubicBezTo>
                  <a:pt x="108" y="1338"/>
                  <a:pt x="108" y="1338"/>
                  <a:pt x="108" y="1338"/>
                </a:cubicBezTo>
                <a:cubicBezTo>
                  <a:pt x="108" y="1338"/>
                  <a:pt x="108" y="1337"/>
                  <a:pt x="108" y="1337"/>
                </a:cubicBezTo>
                <a:cubicBezTo>
                  <a:pt x="108" y="1337"/>
                  <a:pt x="108" y="1336"/>
                  <a:pt x="108" y="1336"/>
                </a:cubicBezTo>
                <a:cubicBezTo>
                  <a:pt x="108" y="1335"/>
                  <a:pt x="108" y="1335"/>
                  <a:pt x="107" y="1334"/>
                </a:cubicBezTo>
                <a:cubicBezTo>
                  <a:pt x="107" y="1334"/>
                  <a:pt x="107" y="1333"/>
                  <a:pt x="107" y="1333"/>
                </a:cubicBezTo>
                <a:cubicBezTo>
                  <a:pt x="107" y="1333"/>
                  <a:pt x="107" y="1333"/>
                  <a:pt x="107" y="1332"/>
                </a:cubicBezTo>
                <a:cubicBezTo>
                  <a:pt x="107" y="1332"/>
                  <a:pt x="107" y="1331"/>
                  <a:pt x="107" y="1331"/>
                </a:cubicBezTo>
                <a:cubicBezTo>
                  <a:pt x="107" y="1331"/>
                  <a:pt x="107" y="1331"/>
                  <a:pt x="107" y="1331"/>
                </a:cubicBezTo>
                <a:cubicBezTo>
                  <a:pt x="107" y="1330"/>
                  <a:pt x="107" y="1330"/>
                  <a:pt x="107" y="1330"/>
                </a:cubicBezTo>
                <a:cubicBezTo>
                  <a:pt x="106" y="1329"/>
                  <a:pt x="106" y="1329"/>
                  <a:pt x="106" y="1328"/>
                </a:cubicBezTo>
                <a:cubicBezTo>
                  <a:pt x="106" y="1328"/>
                  <a:pt x="106" y="1328"/>
                  <a:pt x="106" y="1327"/>
                </a:cubicBezTo>
                <a:cubicBezTo>
                  <a:pt x="106" y="1327"/>
                  <a:pt x="106" y="1327"/>
                  <a:pt x="106" y="1327"/>
                </a:cubicBezTo>
                <a:cubicBezTo>
                  <a:pt x="105" y="1326"/>
                  <a:pt x="105" y="1326"/>
                  <a:pt x="105" y="1326"/>
                </a:cubicBezTo>
                <a:cubicBezTo>
                  <a:pt x="105" y="1325"/>
                  <a:pt x="105" y="1325"/>
                  <a:pt x="104" y="1324"/>
                </a:cubicBezTo>
                <a:cubicBezTo>
                  <a:pt x="104" y="1324"/>
                  <a:pt x="104" y="1323"/>
                  <a:pt x="104" y="1323"/>
                </a:cubicBezTo>
                <a:cubicBezTo>
                  <a:pt x="104" y="1323"/>
                  <a:pt x="103" y="1322"/>
                  <a:pt x="103" y="1322"/>
                </a:cubicBezTo>
                <a:cubicBezTo>
                  <a:pt x="103" y="1322"/>
                  <a:pt x="103" y="1322"/>
                  <a:pt x="103" y="1322"/>
                </a:cubicBezTo>
                <a:cubicBezTo>
                  <a:pt x="103" y="1322"/>
                  <a:pt x="103" y="1322"/>
                  <a:pt x="103" y="1322"/>
                </a:cubicBezTo>
                <a:cubicBezTo>
                  <a:pt x="103" y="1321"/>
                  <a:pt x="102" y="1321"/>
                  <a:pt x="102" y="1321"/>
                </a:cubicBezTo>
                <a:cubicBezTo>
                  <a:pt x="102" y="1320"/>
                  <a:pt x="102" y="1320"/>
                  <a:pt x="101" y="1319"/>
                </a:cubicBezTo>
                <a:cubicBezTo>
                  <a:pt x="101" y="1319"/>
                  <a:pt x="101" y="1319"/>
                  <a:pt x="100" y="1318"/>
                </a:cubicBezTo>
                <a:cubicBezTo>
                  <a:pt x="100" y="1318"/>
                  <a:pt x="100" y="1318"/>
                  <a:pt x="100" y="1317"/>
                </a:cubicBezTo>
                <a:cubicBezTo>
                  <a:pt x="100" y="1317"/>
                  <a:pt x="99" y="1317"/>
                  <a:pt x="99" y="1317"/>
                </a:cubicBezTo>
                <a:cubicBezTo>
                  <a:pt x="99" y="1317"/>
                  <a:pt x="99" y="1317"/>
                  <a:pt x="99" y="1317"/>
                </a:cubicBezTo>
                <a:cubicBezTo>
                  <a:pt x="99" y="1317"/>
                  <a:pt x="99" y="1316"/>
                  <a:pt x="98" y="1316"/>
                </a:cubicBezTo>
                <a:cubicBezTo>
                  <a:pt x="98" y="1316"/>
                  <a:pt x="98" y="1316"/>
                  <a:pt x="98" y="1316"/>
                </a:cubicBezTo>
                <a:cubicBezTo>
                  <a:pt x="98" y="1316"/>
                  <a:pt x="98" y="1315"/>
                  <a:pt x="97" y="1315"/>
                </a:cubicBezTo>
                <a:cubicBezTo>
                  <a:pt x="97" y="1315"/>
                  <a:pt x="97" y="1315"/>
                  <a:pt x="96" y="1314"/>
                </a:cubicBezTo>
                <a:cubicBezTo>
                  <a:pt x="96" y="1314"/>
                  <a:pt x="95" y="1314"/>
                  <a:pt x="95" y="1314"/>
                </a:cubicBezTo>
                <a:cubicBezTo>
                  <a:pt x="95" y="1313"/>
                  <a:pt x="95" y="1313"/>
                  <a:pt x="95" y="1313"/>
                </a:cubicBezTo>
                <a:cubicBezTo>
                  <a:pt x="95" y="1313"/>
                  <a:pt x="95" y="1313"/>
                  <a:pt x="95" y="1313"/>
                </a:cubicBezTo>
                <a:cubicBezTo>
                  <a:pt x="94" y="1313"/>
                  <a:pt x="94" y="1313"/>
                  <a:pt x="94" y="1313"/>
                </a:cubicBezTo>
                <a:cubicBezTo>
                  <a:pt x="94" y="1312"/>
                  <a:pt x="93" y="1312"/>
                  <a:pt x="93" y="1312"/>
                </a:cubicBezTo>
                <a:cubicBezTo>
                  <a:pt x="93" y="1312"/>
                  <a:pt x="93" y="1312"/>
                  <a:pt x="93" y="1312"/>
                </a:cubicBezTo>
                <a:cubicBezTo>
                  <a:pt x="92" y="1312"/>
                  <a:pt x="92" y="1311"/>
                  <a:pt x="91" y="1311"/>
                </a:cubicBezTo>
                <a:cubicBezTo>
                  <a:pt x="91" y="1311"/>
                  <a:pt x="91" y="1311"/>
                  <a:pt x="91" y="1311"/>
                </a:cubicBezTo>
                <a:cubicBezTo>
                  <a:pt x="91" y="1311"/>
                  <a:pt x="90" y="1311"/>
                  <a:pt x="90" y="1311"/>
                </a:cubicBezTo>
                <a:cubicBezTo>
                  <a:pt x="90" y="1310"/>
                  <a:pt x="90" y="1310"/>
                  <a:pt x="89" y="1310"/>
                </a:cubicBezTo>
                <a:cubicBezTo>
                  <a:pt x="89" y="1310"/>
                  <a:pt x="89" y="1310"/>
                  <a:pt x="89" y="1310"/>
                </a:cubicBezTo>
                <a:cubicBezTo>
                  <a:pt x="88" y="1310"/>
                  <a:pt x="88" y="1310"/>
                  <a:pt x="87" y="1309"/>
                </a:cubicBezTo>
                <a:cubicBezTo>
                  <a:pt x="87" y="1309"/>
                  <a:pt x="86" y="1309"/>
                  <a:pt x="86" y="1309"/>
                </a:cubicBezTo>
                <a:cubicBezTo>
                  <a:pt x="86" y="1309"/>
                  <a:pt x="86" y="1309"/>
                  <a:pt x="86" y="1309"/>
                </a:cubicBezTo>
                <a:cubicBezTo>
                  <a:pt x="86" y="1309"/>
                  <a:pt x="86" y="1309"/>
                  <a:pt x="85" y="1309"/>
                </a:cubicBezTo>
                <a:cubicBezTo>
                  <a:pt x="85" y="1309"/>
                  <a:pt x="85" y="1309"/>
                  <a:pt x="84" y="1309"/>
                </a:cubicBezTo>
                <a:cubicBezTo>
                  <a:pt x="84" y="1309"/>
                  <a:pt x="84" y="1309"/>
                  <a:pt x="84" y="1309"/>
                </a:cubicBezTo>
                <a:cubicBezTo>
                  <a:pt x="84" y="1309"/>
                  <a:pt x="83" y="1308"/>
                  <a:pt x="83" y="1308"/>
                </a:cubicBezTo>
                <a:cubicBezTo>
                  <a:pt x="83" y="1308"/>
                  <a:pt x="83" y="1308"/>
                  <a:pt x="83" y="1308"/>
                </a:cubicBezTo>
                <a:cubicBezTo>
                  <a:pt x="82" y="1308"/>
                  <a:pt x="82" y="1308"/>
                  <a:pt x="81" y="1308"/>
                </a:cubicBezTo>
                <a:cubicBezTo>
                  <a:pt x="81" y="1308"/>
                  <a:pt x="80" y="1308"/>
                  <a:pt x="80" y="1308"/>
                </a:cubicBezTo>
                <a:cubicBezTo>
                  <a:pt x="80" y="1308"/>
                  <a:pt x="79" y="1308"/>
                  <a:pt x="79" y="1308"/>
                </a:cubicBezTo>
                <a:cubicBezTo>
                  <a:pt x="79" y="1308"/>
                  <a:pt x="79" y="1308"/>
                  <a:pt x="79" y="1308"/>
                </a:cubicBezTo>
                <a:cubicBezTo>
                  <a:pt x="23" y="1082"/>
                  <a:pt x="23" y="1082"/>
                  <a:pt x="23" y="1082"/>
                </a:cubicBezTo>
                <a:cubicBezTo>
                  <a:pt x="23" y="1082"/>
                  <a:pt x="23" y="1082"/>
                  <a:pt x="23" y="1082"/>
                </a:cubicBezTo>
                <a:cubicBezTo>
                  <a:pt x="24" y="1082"/>
                  <a:pt x="24" y="1082"/>
                  <a:pt x="24" y="1081"/>
                </a:cubicBezTo>
                <a:cubicBezTo>
                  <a:pt x="24" y="1081"/>
                  <a:pt x="24" y="1081"/>
                  <a:pt x="25" y="1081"/>
                </a:cubicBezTo>
                <a:cubicBezTo>
                  <a:pt x="25" y="1081"/>
                  <a:pt x="25" y="1081"/>
                  <a:pt x="25" y="1081"/>
                </a:cubicBezTo>
                <a:cubicBezTo>
                  <a:pt x="25" y="1081"/>
                  <a:pt x="25" y="1081"/>
                  <a:pt x="26" y="1080"/>
                </a:cubicBezTo>
                <a:cubicBezTo>
                  <a:pt x="26" y="1080"/>
                  <a:pt x="27" y="1080"/>
                  <a:pt x="27" y="1079"/>
                </a:cubicBezTo>
                <a:cubicBezTo>
                  <a:pt x="27" y="1079"/>
                  <a:pt x="28" y="1079"/>
                  <a:pt x="28" y="1079"/>
                </a:cubicBezTo>
                <a:cubicBezTo>
                  <a:pt x="28" y="1078"/>
                  <a:pt x="29" y="1078"/>
                  <a:pt x="29" y="1078"/>
                </a:cubicBezTo>
                <a:cubicBezTo>
                  <a:pt x="29" y="1078"/>
                  <a:pt x="29" y="1078"/>
                  <a:pt x="29" y="1078"/>
                </a:cubicBezTo>
                <a:cubicBezTo>
                  <a:pt x="29" y="1078"/>
                  <a:pt x="29" y="1077"/>
                  <a:pt x="29" y="1077"/>
                </a:cubicBezTo>
                <a:cubicBezTo>
                  <a:pt x="30" y="1077"/>
                  <a:pt x="30" y="1077"/>
                  <a:pt x="30" y="1077"/>
                </a:cubicBezTo>
                <a:cubicBezTo>
                  <a:pt x="30" y="1076"/>
                  <a:pt x="31" y="1076"/>
                  <a:pt x="31" y="1076"/>
                </a:cubicBezTo>
                <a:cubicBezTo>
                  <a:pt x="31" y="1075"/>
                  <a:pt x="32" y="1075"/>
                  <a:pt x="32" y="1074"/>
                </a:cubicBezTo>
                <a:cubicBezTo>
                  <a:pt x="32" y="1074"/>
                  <a:pt x="33" y="1074"/>
                  <a:pt x="33" y="1073"/>
                </a:cubicBezTo>
                <a:cubicBezTo>
                  <a:pt x="33" y="1073"/>
                  <a:pt x="33" y="1073"/>
                  <a:pt x="33" y="1073"/>
                </a:cubicBezTo>
                <a:cubicBezTo>
                  <a:pt x="33" y="1073"/>
                  <a:pt x="33" y="1073"/>
                  <a:pt x="33" y="1073"/>
                </a:cubicBezTo>
                <a:cubicBezTo>
                  <a:pt x="33" y="1073"/>
                  <a:pt x="34" y="1072"/>
                  <a:pt x="34" y="1072"/>
                </a:cubicBezTo>
                <a:cubicBezTo>
                  <a:pt x="34" y="1072"/>
                  <a:pt x="34" y="1071"/>
                  <a:pt x="34" y="1071"/>
                </a:cubicBezTo>
                <a:cubicBezTo>
                  <a:pt x="35" y="1070"/>
                  <a:pt x="35" y="1070"/>
                  <a:pt x="35" y="1069"/>
                </a:cubicBezTo>
                <a:cubicBezTo>
                  <a:pt x="35" y="1069"/>
                  <a:pt x="36" y="1069"/>
                  <a:pt x="36" y="1068"/>
                </a:cubicBezTo>
                <a:cubicBezTo>
                  <a:pt x="36" y="1068"/>
                  <a:pt x="36" y="1068"/>
                  <a:pt x="36" y="1068"/>
                </a:cubicBezTo>
                <a:cubicBezTo>
                  <a:pt x="36" y="1067"/>
                  <a:pt x="36" y="1067"/>
                  <a:pt x="36" y="1067"/>
                </a:cubicBezTo>
                <a:cubicBezTo>
                  <a:pt x="37" y="1066"/>
                  <a:pt x="37" y="1066"/>
                  <a:pt x="37" y="1065"/>
                </a:cubicBezTo>
                <a:cubicBezTo>
                  <a:pt x="37" y="1065"/>
                  <a:pt x="37" y="1065"/>
                  <a:pt x="37" y="1064"/>
                </a:cubicBezTo>
                <a:cubicBezTo>
                  <a:pt x="37" y="1064"/>
                  <a:pt x="37" y="1064"/>
                  <a:pt x="37" y="1064"/>
                </a:cubicBezTo>
                <a:cubicBezTo>
                  <a:pt x="37" y="1064"/>
                  <a:pt x="37" y="1063"/>
                  <a:pt x="38" y="1063"/>
                </a:cubicBezTo>
                <a:cubicBezTo>
                  <a:pt x="38" y="1062"/>
                  <a:pt x="38" y="1062"/>
                  <a:pt x="38" y="1062"/>
                </a:cubicBezTo>
                <a:cubicBezTo>
                  <a:pt x="38" y="1062"/>
                  <a:pt x="38" y="1061"/>
                  <a:pt x="38" y="1061"/>
                </a:cubicBezTo>
                <a:cubicBezTo>
                  <a:pt x="38" y="1061"/>
                  <a:pt x="38" y="1060"/>
                  <a:pt x="38" y="1059"/>
                </a:cubicBezTo>
                <a:cubicBezTo>
                  <a:pt x="38" y="1059"/>
                  <a:pt x="38" y="1059"/>
                  <a:pt x="38" y="1058"/>
                </a:cubicBezTo>
                <a:cubicBezTo>
                  <a:pt x="38" y="1058"/>
                  <a:pt x="38" y="1057"/>
                  <a:pt x="38" y="1057"/>
                </a:cubicBezTo>
                <a:cubicBezTo>
                  <a:pt x="38" y="1057"/>
                  <a:pt x="38" y="1057"/>
                  <a:pt x="38" y="1056"/>
                </a:cubicBezTo>
                <a:cubicBezTo>
                  <a:pt x="38" y="1056"/>
                  <a:pt x="38" y="1056"/>
                  <a:pt x="38" y="1055"/>
                </a:cubicBezTo>
                <a:cubicBezTo>
                  <a:pt x="38" y="1055"/>
                  <a:pt x="38" y="1054"/>
                  <a:pt x="38" y="1054"/>
                </a:cubicBezTo>
                <a:cubicBezTo>
                  <a:pt x="38" y="1053"/>
                  <a:pt x="38" y="1053"/>
                  <a:pt x="38" y="1052"/>
                </a:cubicBezTo>
                <a:cubicBezTo>
                  <a:pt x="38" y="1052"/>
                  <a:pt x="38" y="1052"/>
                  <a:pt x="38" y="1051"/>
                </a:cubicBezTo>
                <a:cubicBezTo>
                  <a:pt x="38" y="1051"/>
                  <a:pt x="38" y="1051"/>
                  <a:pt x="38" y="1051"/>
                </a:cubicBezTo>
                <a:cubicBezTo>
                  <a:pt x="38" y="1050"/>
                  <a:pt x="38" y="1050"/>
                  <a:pt x="38" y="1049"/>
                </a:cubicBezTo>
                <a:cubicBezTo>
                  <a:pt x="37" y="1049"/>
                  <a:pt x="37" y="1049"/>
                  <a:pt x="37" y="1049"/>
                </a:cubicBezTo>
                <a:cubicBezTo>
                  <a:pt x="37" y="1049"/>
                  <a:pt x="37" y="1048"/>
                  <a:pt x="37" y="1048"/>
                </a:cubicBezTo>
                <a:cubicBezTo>
                  <a:pt x="37" y="1048"/>
                  <a:pt x="37" y="1047"/>
                  <a:pt x="37" y="1046"/>
                </a:cubicBezTo>
                <a:cubicBezTo>
                  <a:pt x="37" y="1046"/>
                  <a:pt x="37" y="1046"/>
                  <a:pt x="36" y="1046"/>
                </a:cubicBezTo>
                <a:cubicBezTo>
                  <a:pt x="36" y="1045"/>
                  <a:pt x="36" y="1045"/>
                  <a:pt x="36" y="1045"/>
                </a:cubicBezTo>
                <a:cubicBezTo>
                  <a:pt x="36" y="1045"/>
                  <a:pt x="36" y="1044"/>
                  <a:pt x="36" y="1044"/>
                </a:cubicBezTo>
                <a:cubicBezTo>
                  <a:pt x="35" y="1043"/>
                  <a:pt x="35" y="1043"/>
                  <a:pt x="35" y="1042"/>
                </a:cubicBezTo>
                <a:cubicBezTo>
                  <a:pt x="35" y="1042"/>
                  <a:pt x="35" y="1042"/>
                  <a:pt x="35" y="1042"/>
                </a:cubicBezTo>
                <a:cubicBezTo>
                  <a:pt x="203" y="881"/>
                  <a:pt x="203" y="881"/>
                  <a:pt x="203" y="881"/>
                </a:cubicBezTo>
                <a:cubicBezTo>
                  <a:pt x="203" y="881"/>
                  <a:pt x="203" y="881"/>
                  <a:pt x="203" y="881"/>
                </a:cubicBezTo>
                <a:cubicBezTo>
                  <a:pt x="203" y="881"/>
                  <a:pt x="204" y="881"/>
                  <a:pt x="204" y="882"/>
                </a:cubicBezTo>
                <a:cubicBezTo>
                  <a:pt x="205" y="882"/>
                  <a:pt x="205" y="882"/>
                  <a:pt x="206" y="882"/>
                </a:cubicBezTo>
                <a:cubicBezTo>
                  <a:pt x="206" y="882"/>
                  <a:pt x="206" y="882"/>
                  <a:pt x="206" y="883"/>
                </a:cubicBezTo>
                <a:cubicBezTo>
                  <a:pt x="206" y="883"/>
                  <a:pt x="207" y="883"/>
                  <a:pt x="207" y="883"/>
                </a:cubicBezTo>
                <a:cubicBezTo>
                  <a:pt x="208" y="883"/>
                  <a:pt x="208" y="883"/>
                  <a:pt x="209" y="883"/>
                </a:cubicBezTo>
                <a:cubicBezTo>
                  <a:pt x="209" y="883"/>
                  <a:pt x="209" y="884"/>
                  <a:pt x="209" y="884"/>
                </a:cubicBezTo>
                <a:cubicBezTo>
                  <a:pt x="210" y="884"/>
                  <a:pt x="210" y="884"/>
                  <a:pt x="210" y="884"/>
                </a:cubicBezTo>
                <a:cubicBezTo>
                  <a:pt x="210" y="884"/>
                  <a:pt x="211" y="884"/>
                  <a:pt x="211" y="884"/>
                </a:cubicBezTo>
                <a:cubicBezTo>
                  <a:pt x="211" y="884"/>
                  <a:pt x="212" y="884"/>
                  <a:pt x="212" y="884"/>
                </a:cubicBezTo>
                <a:cubicBezTo>
                  <a:pt x="212" y="884"/>
                  <a:pt x="212" y="884"/>
                  <a:pt x="213" y="884"/>
                </a:cubicBezTo>
                <a:cubicBezTo>
                  <a:pt x="213" y="885"/>
                  <a:pt x="214" y="885"/>
                  <a:pt x="214" y="885"/>
                </a:cubicBezTo>
                <a:cubicBezTo>
                  <a:pt x="215" y="885"/>
                  <a:pt x="215" y="885"/>
                  <a:pt x="216" y="885"/>
                </a:cubicBezTo>
                <a:cubicBezTo>
                  <a:pt x="216" y="885"/>
                  <a:pt x="217" y="885"/>
                  <a:pt x="217" y="885"/>
                </a:cubicBezTo>
                <a:cubicBezTo>
                  <a:pt x="217" y="885"/>
                  <a:pt x="217" y="885"/>
                  <a:pt x="217" y="885"/>
                </a:cubicBezTo>
                <a:cubicBezTo>
                  <a:pt x="218" y="885"/>
                  <a:pt x="218" y="885"/>
                  <a:pt x="219" y="885"/>
                </a:cubicBezTo>
                <a:cubicBezTo>
                  <a:pt x="219" y="885"/>
                  <a:pt x="220" y="885"/>
                  <a:pt x="220" y="885"/>
                </a:cubicBezTo>
                <a:cubicBezTo>
                  <a:pt x="221" y="885"/>
                  <a:pt x="221" y="885"/>
                  <a:pt x="222" y="885"/>
                </a:cubicBezTo>
                <a:cubicBezTo>
                  <a:pt x="222" y="885"/>
                  <a:pt x="222" y="885"/>
                  <a:pt x="223" y="884"/>
                </a:cubicBezTo>
                <a:cubicBezTo>
                  <a:pt x="223" y="884"/>
                  <a:pt x="223" y="884"/>
                  <a:pt x="223" y="884"/>
                </a:cubicBezTo>
                <a:cubicBezTo>
                  <a:pt x="224" y="884"/>
                  <a:pt x="224" y="884"/>
                  <a:pt x="225" y="884"/>
                </a:cubicBezTo>
                <a:cubicBezTo>
                  <a:pt x="225" y="884"/>
                  <a:pt x="225" y="884"/>
                  <a:pt x="225" y="884"/>
                </a:cubicBezTo>
                <a:cubicBezTo>
                  <a:pt x="225" y="884"/>
                  <a:pt x="225" y="884"/>
                  <a:pt x="226" y="884"/>
                </a:cubicBezTo>
                <a:cubicBezTo>
                  <a:pt x="226" y="884"/>
                  <a:pt x="227" y="883"/>
                  <a:pt x="227" y="883"/>
                </a:cubicBezTo>
                <a:cubicBezTo>
                  <a:pt x="228" y="883"/>
                  <a:pt x="228" y="883"/>
                  <a:pt x="228" y="883"/>
                </a:cubicBezTo>
                <a:cubicBezTo>
                  <a:pt x="228" y="883"/>
                  <a:pt x="229" y="883"/>
                  <a:pt x="229" y="883"/>
                </a:cubicBezTo>
                <a:cubicBezTo>
                  <a:pt x="229" y="883"/>
                  <a:pt x="230" y="882"/>
                  <a:pt x="230" y="882"/>
                </a:cubicBezTo>
                <a:cubicBezTo>
                  <a:pt x="231" y="882"/>
                  <a:pt x="231" y="882"/>
                  <a:pt x="232" y="881"/>
                </a:cubicBezTo>
                <a:cubicBezTo>
                  <a:pt x="232" y="881"/>
                  <a:pt x="232" y="881"/>
                  <a:pt x="233" y="881"/>
                </a:cubicBezTo>
                <a:cubicBezTo>
                  <a:pt x="233" y="881"/>
                  <a:pt x="233" y="881"/>
                  <a:pt x="234" y="880"/>
                </a:cubicBezTo>
                <a:cubicBezTo>
                  <a:pt x="234" y="880"/>
                  <a:pt x="234" y="880"/>
                  <a:pt x="234" y="880"/>
                </a:cubicBezTo>
                <a:cubicBezTo>
                  <a:pt x="234" y="880"/>
                  <a:pt x="234" y="880"/>
                  <a:pt x="234" y="880"/>
                </a:cubicBezTo>
                <a:cubicBezTo>
                  <a:pt x="234" y="880"/>
                  <a:pt x="235" y="880"/>
                  <a:pt x="235" y="879"/>
                </a:cubicBezTo>
                <a:cubicBezTo>
                  <a:pt x="236" y="879"/>
                  <a:pt x="236" y="879"/>
                  <a:pt x="236" y="878"/>
                </a:cubicBezTo>
                <a:cubicBezTo>
                  <a:pt x="237" y="878"/>
                  <a:pt x="237" y="878"/>
                  <a:pt x="237" y="878"/>
                </a:cubicBezTo>
                <a:cubicBezTo>
                  <a:pt x="238" y="877"/>
                  <a:pt x="238" y="877"/>
                  <a:pt x="238" y="877"/>
                </a:cubicBezTo>
                <a:cubicBezTo>
                  <a:pt x="238" y="877"/>
                  <a:pt x="238" y="877"/>
                  <a:pt x="238" y="877"/>
                </a:cubicBezTo>
                <a:cubicBezTo>
                  <a:pt x="239" y="876"/>
                  <a:pt x="239" y="876"/>
                  <a:pt x="239" y="876"/>
                </a:cubicBezTo>
                <a:cubicBezTo>
                  <a:pt x="239" y="876"/>
                  <a:pt x="239" y="876"/>
                  <a:pt x="240" y="875"/>
                </a:cubicBezTo>
                <a:cubicBezTo>
                  <a:pt x="240" y="875"/>
                  <a:pt x="240" y="875"/>
                  <a:pt x="240" y="875"/>
                </a:cubicBezTo>
                <a:cubicBezTo>
                  <a:pt x="241" y="874"/>
                  <a:pt x="241" y="874"/>
                  <a:pt x="241" y="873"/>
                </a:cubicBezTo>
                <a:cubicBezTo>
                  <a:pt x="242" y="873"/>
                  <a:pt x="242" y="873"/>
                  <a:pt x="242" y="872"/>
                </a:cubicBezTo>
                <a:cubicBezTo>
                  <a:pt x="242" y="872"/>
                  <a:pt x="242" y="872"/>
                  <a:pt x="242" y="872"/>
                </a:cubicBezTo>
                <a:cubicBezTo>
                  <a:pt x="242" y="872"/>
                  <a:pt x="242" y="872"/>
                  <a:pt x="242" y="872"/>
                </a:cubicBezTo>
                <a:cubicBezTo>
                  <a:pt x="243" y="871"/>
                  <a:pt x="243" y="871"/>
                  <a:pt x="243" y="871"/>
                </a:cubicBezTo>
                <a:cubicBezTo>
                  <a:pt x="243" y="871"/>
                  <a:pt x="243" y="871"/>
                  <a:pt x="243" y="871"/>
                </a:cubicBezTo>
                <a:cubicBezTo>
                  <a:pt x="467" y="935"/>
                  <a:pt x="467" y="935"/>
                  <a:pt x="467" y="935"/>
                </a:cubicBezTo>
                <a:cubicBezTo>
                  <a:pt x="467" y="935"/>
                  <a:pt x="467" y="935"/>
                  <a:pt x="467" y="935"/>
                </a:cubicBezTo>
                <a:cubicBezTo>
                  <a:pt x="467" y="936"/>
                  <a:pt x="467" y="936"/>
                  <a:pt x="467" y="937"/>
                </a:cubicBezTo>
                <a:cubicBezTo>
                  <a:pt x="467" y="937"/>
                  <a:pt x="467" y="937"/>
                  <a:pt x="467" y="938"/>
                </a:cubicBezTo>
                <a:cubicBezTo>
                  <a:pt x="467" y="938"/>
                  <a:pt x="467" y="939"/>
                  <a:pt x="467" y="940"/>
                </a:cubicBezTo>
                <a:cubicBezTo>
                  <a:pt x="467" y="940"/>
                  <a:pt x="467" y="940"/>
                  <a:pt x="467" y="941"/>
                </a:cubicBezTo>
                <a:cubicBezTo>
                  <a:pt x="467" y="941"/>
                  <a:pt x="467" y="941"/>
                  <a:pt x="467" y="941"/>
                </a:cubicBezTo>
                <a:cubicBezTo>
                  <a:pt x="467" y="942"/>
                  <a:pt x="467" y="942"/>
                  <a:pt x="468" y="943"/>
                </a:cubicBezTo>
                <a:cubicBezTo>
                  <a:pt x="468" y="943"/>
                  <a:pt x="468" y="943"/>
                  <a:pt x="468" y="943"/>
                </a:cubicBezTo>
                <a:cubicBezTo>
                  <a:pt x="468" y="943"/>
                  <a:pt x="468" y="943"/>
                  <a:pt x="468" y="944"/>
                </a:cubicBezTo>
                <a:cubicBezTo>
                  <a:pt x="468" y="944"/>
                  <a:pt x="468" y="945"/>
                  <a:pt x="468" y="945"/>
                </a:cubicBezTo>
                <a:cubicBezTo>
                  <a:pt x="468" y="946"/>
                  <a:pt x="469" y="946"/>
                  <a:pt x="469" y="946"/>
                </a:cubicBezTo>
                <a:cubicBezTo>
                  <a:pt x="469" y="946"/>
                  <a:pt x="469" y="947"/>
                  <a:pt x="469" y="947"/>
                </a:cubicBezTo>
                <a:cubicBezTo>
                  <a:pt x="469" y="947"/>
                  <a:pt x="469" y="948"/>
                  <a:pt x="469" y="948"/>
                </a:cubicBezTo>
                <a:cubicBezTo>
                  <a:pt x="470" y="949"/>
                  <a:pt x="470" y="949"/>
                  <a:pt x="470" y="950"/>
                </a:cubicBezTo>
                <a:cubicBezTo>
                  <a:pt x="470" y="950"/>
                  <a:pt x="470" y="950"/>
                  <a:pt x="471" y="951"/>
                </a:cubicBezTo>
                <a:cubicBezTo>
                  <a:pt x="471" y="951"/>
                  <a:pt x="471" y="951"/>
                  <a:pt x="471" y="952"/>
                </a:cubicBezTo>
                <a:cubicBezTo>
                  <a:pt x="471" y="952"/>
                  <a:pt x="471" y="952"/>
                  <a:pt x="471" y="952"/>
                </a:cubicBezTo>
                <a:cubicBezTo>
                  <a:pt x="471" y="952"/>
                  <a:pt x="472" y="952"/>
                  <a:pt x="472" y="952"/>
                </a:cubicBezTo>
                <a:cubicBezTo>
                  <a:pt x="472" y="952"/>
                  <a:pt x="472" y="953"/>
                  <a:pt x="472" y="953"/>
                </a:cubicBezTo>
                <a:cubicBezTo>
                  <a:pt x="473" y="953"/>
                  <a:pt x="473" y="954"/>
                  <a:pt x="473" y="954"/>
                </a:cubicBezTo>
                <a:cubicBezTo>
                  <a:pt x="473" y="955"/>
                  <a:pt x="474" y="955"/>
                  <a:pt x="474" y="955"/>
                </a:cubicBezTo>
                <a:cubicBezTo>
                  <a:pt x="474" y="956"/>
                  <a:pt x="474" y="956"/>
                  <a:pt x="474" y="956"/>
                </a:cubicBezTo>
                <a:cubicBezTo>
                  <a:pt x="475" y="956"/>
                  <a:pt x="475" y="956"/>
                  <a:pt x="475" y="956"/>
                </a:cubicBezTo>
                <a:cubicBezTo>
                  <a:pt x="475" y="956"/>
                  <a:pt x="475" y="956"/>
                  <a:pt x="475" y="956"/>
                </a:cubicBezTo>
                <a:cubicBezTo>
                  <a:pt x="475" y="957"/>
                  <a:pt x="475" y="957"/>
                  <a:pt x="475" y="957"/>
                </a:cubicBezTo>
                <a:cubicBezTo>
                  <a:pt x="475" y="957"/>
                  <a:pt x="476" y="957"/>
                  <a:pt x="476" y="957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8" y="959"/>
                  <a:pt x="478" y="959"/>
                </a:cubicBezTo>
                <a:cubicBezTo>
                  <a:pt x="478" y="960"/>
                  <a:pt x="479" y="960"/>
                  <a:pt x="479" y="960"/>
                </a:cubicBezTo>
                <a:cubicBezTo>
                  <a:pt x="479" y="960"/>
                  <a:pt x="479" y="960"/>
                  <a:pt x="479" y="960"/>
                </a:cubicBezTo>
                <a:cubicBezTo>
                  <a:pt x="479" y="960"/>
                  <a:pt x="479" y="960"/>
                  <a:pt x="479" y="960"/>
                </a:cubicBezTo>
                <a:cubicBezTo>
                  <a:pt x="480" y="960"/>
                  <a:pt x="480" y="960"/>
                  <a:pt x="480" y="960"/>
                </a:cubicBezTo>
                <a:cubicBezTo>
                  <a:pt x="480" y="961"/>
                  <a:pt x="480" y="961"/>
                  <a:pt x="481" y="961"/>
                </a:cubicBezTo>
                <a:cubicBezTo>
                  <a:pt x="481" y="961"/>
                  <a:pt x="481" y="961"/>
                  <a:pt x="482" y="962"/>
                </a:cubicBezTo>
                <a:cubicBezTo>
                  <a:pt x="482" y="962"/>
                  <a:pt x="483" y="962"/>
                  <a:pt x="483" y="962"/>
                </a:cubicBezTo>
                <a:cubicBezTo>
                  <a:pt x="483" y="963"/>
                  <a:pt x="483" y="963"/>
                  <a:pt x="484" y="963"/>
                </a:cubicBezTo>
                <a:cubicBezTo>
                  <a:pt x="484" y="963"/>
                  <a:pt x="484" y="963"/>
                  <a:pt x="484" y="963"/>
                </a:cubicBezTo>
                <a:cubicBezTo>
                  <a:pt x="485" y="963"/>
                  <a:pt x="485" y="963"/>
                  <a:pt x="485" y="963"/>
                </a:cubicBezTo>
                <a:cubicBezTo>
                  <a:pt x="485" y="963"/>
                  <a:pt x="486" y="964"/>
                  <a:pt x="486" y="964"/>
                </a:cubicBezTo>
                <a:cubicBezTo>
                  <a:pt x="486" y="964"/>
                  <a:pt x="487" y="964"/>
                  <a:pt x="487" y="964"/>
                </a:cubicBezTo>
                <a:cubicBezTo>
                  <a:pt x="488" y="964"/>
                  <a:pt x="488" y="964"/>
                  <a:pt x="488" y="964"/>
                </a:cubicBezTo>
                <a:cubicBezTo>
                  <a:pt x="488" y="964"/>
                  <a:pt x="488" y="965"/>
                  <a:pt x="489" y="965"/>
                </a:cubicBezTo>
                <a:cubicBezTo>
                  <a:pt x="489" y="965"/>
                  <a:pt x="490" y="965"/>
                  <a:pt x="490" y="965"/>
                </a:cubicBezTo>
                <a:cubicBezTo>
                  <a:pt x="490" y="965"/>
                  <a:pt x="490" y="965"/>
                  <a:pt x="491" y="965"/>
                </a:cubicBezTo>
                <a:cubicBezTo>
                  <a:pt x="491" y="965"/>
                  <a:pt x="491" y="965"/>
                  <a:pt x="491" y="965"/>
                </a:cubicBezTo>
                <a:cubicBezTo>
                  <a:pt x="492" y="965"/>
                  <a:pt x="493" y="965"/>
                  <a:pt x="493" y="965"/>
                </a:cubicBezTo>
                <a:cubicBezTo>
                  <a:pt x="494" y="965"/>
                  <a:pt x="494" y="966"/>
                  <a:pt x="494" y="966"/>
                </a:cubicBezTo>
                <a:cubicBezTo>
                  <a:pt x="495" y="966"/>
                  <a:pt x="495" y="966"/>
                  <a:pt x="496" y="966"/>
                </a:cubicBezTo>
                <a:cubicBezTo>
                  <a:pt x="496" y="966"/>
                  <a:pt x="496" y="966"/>
                  <a:pt x="496" y="966"/>
                </a:cubicBezTo>
                <a:cubicBezTo>
                  <a:pt x="551" y="1192"/>
                  <a:pt x="551" y="1192"/>
                  <a:pt x="551" y="1192"/>
                </a:cubicBezTo>
                <a:cubicBezTo>
                  <a:pt x="540" y="1198"/>
                  <a:pt x="534" y="1211"/>
                  <a:pt x="537" y="1225"/>
                </a:cubicBezTo>
                <a:cubicBezTo>
                  <a:pt x="541" y="1241"/>
                  <a:pt x="557" y="1251"/>
                  <a:pt x="573" y="1247"/>
                </a:cubicBezTo>
                <a:cubicBezTo>
                  <a:pt x="589" y="1243"/>
                  <a:pt x="599" y="1226"/>
                  <a:pt x="595" y="1210"/>
                </a:cubicBezTo>
                <a:cubicBezTo>
                  <a:pt x="592" y="1197"/>
                  <a:pt x="580" y="1188"/>
                  <a:pt x="567" y="1188"/>
                </a:cubicBezTo>
                <a:cubicBezTo>
                  <a:pt x="511" y="962"/>
                  <a:pt x="511" y="962"/>
                  <a:pt x="511" y="962"/>
                </a:cubicBezTo>
                <a:cubicBezTo>
                  <a:pt x="511" y="962"/>
                  <a:pt x="511" y="962"/>
                  <a:pt x="511" y="962"/>
                </a:cubicBezTo>
                <a:cubicBezTo>
                  <a:pt x="512" y="962"/>
                  <a:pt x="512" y="961"/>
                  <a:pt x="512" y="961"/>
                </a:cubicBezTo>
                <a:cubicBezTo>
                  <a:pt x="512" y="961"/>
                  <a:pt x="513" y="961"/>
                  <a:pt x="513" y="961"/>
                </a:cubicBezTo>
                <a:cubicBezTo>
                  <a:pt x="513" y="961"/>
                  <a:pt x="513" y="961"/>
                  <a:pt x="513" y="961"/>
                </a:cubicBezTo>
                <a:cubicBezTo>
                  <a:pt x="513" y="961"/>
                  <a:pt x="514" y="960"/>
                  <a:pt x="514" y="960"/>
                </a:cubicBezTo>
                <a:cubicBezTo>
                  <a:pt x="514" y="960"/>
                  <a:pt x="514" y="960"/>
                  <a:pt x="514" y="960"/>
                </a:cubicBezTo>
                <a:cubicBezTo>
                  <a:pt x="515" y="960"/>
                  <a:pt x="515" y="959"/>
                  <a:pt x="515" y="959"/>
                </a:cubicBezTo>
                <a:cubicBezTo>
                  <a:pt x="515" y="959"/>
                  <a:pt x="516" y="959"/>
                  <a:pt x="516" y="958"/>
                </a:cubicBezTo>
                <a:cubicBezTo>
                  <a:pt x="516" y="958"/>
                  <a:pt x="517" y="958"/>
                  <a:pt x="517" y="957"/>
                </a:cubicBezTo>
                <a:cubicBezTo>
                  <a:pt x="517" y="957"/>
                  <a:pt x="517" y="957"/>
                  <a:pt x="517" y="957"/>
                </a:cubicBezTo>
                <a:cubicBezTo>
                  <a:pt x="517" y="957"/>
                  <a:pt x="517" y="957"/>
                  <a:pt x="517" y="957"/>
                </a:cubicBezTo>
                <a:cubicBezTo>
                  <a:pt x="518" y="957"/>
                  <a:pt x="518" y="957"/>
                  <a:pt x="518" y="956"/>
                </a:cubicBezTo>
                <a:cubicBezTo>
                  <a:pt x="519" y="956"/>
                  <a:pt x="519" y="956"/>
                  <a:pt x="519" y="955"/>
                </a:cubicBezTo>
                <a:cubicBezTo>
                  <a:pt x="520" y="955"/>
                  <a:pt x="520" y="954"/>
                  <a:pt x="520" y="954"/>
                </a:cubicBezTo>
                <a:cubicBezTo>
                  <a:pt x="520" y="954"/>
                  <a:pt x="521" y="953"/>
                  <a:pt x="521" y="953"/>
                </a:cubicBezTo>
                <a:cubicBezTo>
                  <a:pt x="521" y="953"/>
                  <a:pt x="521" y="953"/>
                  <a:pt x="521" y="953"/>
                </a:cubicBezTo>
                <a:cubicBezTo>
                  <a:pt x="521" y="953"/>
                  <a:pt x="521" y="953"/>
                  <a:pt x="521" y="953"/>
                </a:cubicBezTo>
                <a:cubicBezTo>
                  <a:pt x="521" y="952"/>
                  <a:pt x="522" y="952"/>
                  <a:pt x="522" y="952"/>
                </a:cubicBezTo>
                <a:cubicBezTo>
                  <a:pt x="522" y="951"/>
                  <a:pt x="522" y="951"/>
                  <a:pt x="522" y="951"/>
                </a:cubicBezTo>
                <a:cubicBezTo>
                  <a:pt x="522" y="951"/>
                  <a:pt x="522" y="951"/>
                  <a:pt x="522" y="951"/>
                </a:cubicBezTo>
                <a:cubicBezTo>
                  <a:pt x="523" y="950"/>
                  <a:pt x="523" y="950"/>
                  <a:pt x="523" y="949"/>
                </a:cubicBezTo>
                <a:cubicBezTo>
                  <a:pt x="523" y="949"/>
                  <a:pt x="524" y="948"/>
                  <a:pt x="524" y="948"/>
                </a:cubicBezTo>
                <a:cubicBezTo>
                  <a:pt x="524" y="948"/>
                  <a:pt x="524" y="948"/>
                  <a:pt x="524" y="947"/>
                </a:cubicBezTo>
                <a:cubicBezTo>
                  <a:pt x="524" y="947"/>
                  <a:pt x="524" y="947"/>
                  <a:pt x="524" y="947"/>
                </a:cubicBezTo>
                <a:cubicBezTo>
                  <a:pt x="525" y="946"/>
                  <a:pt x="525" y="945"/>
                  <a:pt x="525" y="945"/>
                </a:cubicBezTo>
                <a:cubicBezTo>
                  <a:pt x="525" y="945"/>
                  <a:pt x="525" y="944"/>
                  <a:pt x="525" y="944"/>
                </a:cubicBezTo>
                <a:cubicBezTo>
                  <a:pt x="525" y="944"/>
                  <a:pt x="525" y="944"/>
                  <a:pt x="525" y="944"/>
                </a:cubicBezTo>
                <a:cubicBezTo>
                  <a:pt x="525" y="943"/>
                  <a:pt x="526" y="943"/>
                  <a:pt x="526" y="942"/>
                </a:cubicBezTo>
                <a:cubicBezTo>
                  <a:pt x="526" y="942"/>
                  <a:pt x="526" y="942"/>
                  <a:pt x="526" y="942"/>
                </a:cubicBezTo>
                <a:cubicBezTo>
                  <a:pt x="526" y="941"/>
                  <a:pt x="526" y="941"/>
                  <a:pt x="526" y="941"/>
                </a:cubicBezTo>
                <a:cubicBezTo>
                  <a:pt x="526" y="940"/>
                  <a:pt x="526" y="940"/>
                  <a:pt x="526" y="939"/>
                </a:cubicBezTo>
                <a:cubicBezTo>
                  <a:pt x="526" y="939"/>
                  <a:pt x="526" y="938"/>
                  <a:pt x="526" y="938"/>
                </a:cubicBezTo>
                <a:cubicBezTo>
                  <a:pt x="526" y="937"/>
                  <a:pt x="526" y="937"/>
                  <a:pt x="526" y="937"/>
                </a:cubicBezTo>
                <a:cubicBezTo>
                  <a:pt x="526" y="936"/>
                  <a:pt x="526" y="936"/>
                  <a:pt x="526" y="936"/>
                </a:cubicBezTo>
                <a:cubicBezTo>
                  <a:pt x="526" y="936"/>
                  <a:pt x="526" y="935"/>
                  <a:pt x="526" y="935"/>
                </a:cubicBezTo>
                <a:cubicBezTo>
                  <a:pt x="526" y="934"/>
                  <a:pt x="526" y="934"/>
                  <a:pt x="526" y="934"/>
                </a:cubicBezTo>
                <a:cubicBezTo>
                  <a:pt x="526" y="933"/>
                  <a:pt x="526" y="932"/>
                  <a:pt x="526" y="932"/>
                </a:cubicBezTo>
                <a:cubicBezTo>
                  <a:pt x="526" y="932"/>
                  <a:pt x="526" y="931"/>
                  <a:pt x="526" y="931"/>
                </a:cubicBezTo>
                <a:cubicBezTo>
                  <a:pt x="526" y="931"/>
                  <a:pt x="526" y="931"/>
                  <a:pt x="526" y="930"/>
                </a:cubicBezTo>
                <a:cubicBezTo>
                  <a:pt x="526" y="930"/>
                  <a:pt x="526" y="929"/>
                  <a:pt x="526" y="929"/>
                </a:cubicBezTo>
                <a:cubicBezTo>
                  <a:pt x="526" y="929"/>
                  <a:pt x="526" y="929"/>
                  <a:pt x="526" y="929"/>
                </a:cubicBezTo>
                <a:cubicBezTo>
                  <a:pt x="526" y="928"/>
                  <a:pt x="525" y="928"/>
                  <a:pt x="525" y="928"/>
                </a:cubicBezTo>
                <a:cubicBezTo>
                  <a:pt x="525" y="927"/>
                  <a:pt x="525" y="927"/>
                  <a:pt x="525" y="926"/>
                </a:cubicBezTo>
                <a:cubicBezTo>
                  <a:pt x="525" y="926"/>
                  <a:pt x="525" y="926"/>
                  <a:pt x="525" y="925"/>
                </a:cubicBezTo>
                <a:cubicBezTo>
                  <a:pt x="524" y="925"/>
                  <a:pt x="524" y="925"/>
                  <a:pt x="524" y="925"/>
                </a:cubicBezTo>
                <a:cubicBezTo>
                  <a:pt x="524" y="924"/>
                  <a:pt x="524" y="924"/>
                  <a:pt x="524" y="924"/>
                </a:cubicBezTo>
                <a:cubicBezTo>
                  <a:pt x="524" y="923"/>
                  <a:pt x="523" y="923"/>
                  <a:pt x="523" y="922"/>
                </a:cubicBezTo>
                <a:cubicBezTo>
                  <a:pt x="523" y="922"/>
                  <a:pt x="523" y="922"/>
                  <a:pt x="523" y="922"/>
                </a:cubicBezTo>
                <a:cubicBezTo>
                  <a:pt x="691" y="760"/>
                  <a:pt x="691" y="760"/>
                  <a:pt x="691" y="760"/>
                </a:cubicBezTo>
                <a:cubicBezTo>
                  <a:pt x="691" y="760"/>
                  <a:pt x="691" y="761"/>
                  <a:pt x="691" y="761"/>
                </a:cubicBezTo>
                <a:cubicBezTo>
                  <a:pt x="692" y="761"/>
                  <a:pt x="692" y="761"/>
                  <a:pt x="693" y="761"/>
                </a:cubicBezTo>
                <a:cubicBezTo>
                  <a:pt x="693" y="762"/>
                  <a:pt x="693" y="762"/>
                  <a:pt x="694" y="762"/>
                </a:cubicBezTo>
                <a:cubicBezTo>
                  <a:pt x="694" y="762"/>
                  <a:pt x="694" y="762"/>
                  <a:pt x="694" y="762"/>
                </a:cubicBezTo>
                <a:cubicBezTo>
                  <a:pt x="695" y="762"/>
                  <a:pt x="695" y="762"/>
                  <a:pt x="695" y="763"/>
                </a:cubicBezTo>
                <a:cubicBezTo>
                  <a:pt x="696" y="763"/>
                  <a:pt x="696" y="763"/>
                  <a:pt x="697" y="763"/>
                </a:cubicBezTo>
                <a:cubicBezTo>
                  <a:pt x="697" y="763"/>
                  <a:pt x="697" y="763"/>
                  <a:pt x="698" y="763"/>
                </a:cubicBezTo>
                <a:cubicBezTo>
                  <a:pt x="698" y="763"/>
                  <a:pt x="698" y="763"/>
                  <a:pt x="698" y="764"/>
                </a:cubicBezTo>
                <a:cubicBezTo>
                  <a:pt x="698" y="764"/>
                  <a:pt x="699" y="764"/>
                  <a:pt x="699" y="764"/>
                </a:cubicBezTo>
                <a:cubicBezTo>
                  <a:pt x="700" y="764"/>
                  <a:pt x="700" y="764"/>
                  <a:pt x="700" y="764"/>
                </a:cubicBezTo>
                <a:cubicBezTo>
                  <a:pt x="700" y="764"/>
                  <a:pt x="701" y="764"/>
                  <a:pt x="701" y="764"/>
                </a:cubicBezTo>
                <a:cubicBezTo>
                  <a:pt x="701" y="764"/>
                  <a:pt x="702" y="764"/>
                  <a:pt x="703" y="764"/>
                </a:cubicBezTo>
                <a:cubicBezTo>
                  <a:pt x="703" y="764"/>
                  <a:pt x="703" y="765"/>
                  <a:pt x="704" y="765"/>
                </a:cubicBezTo>
                <a:cubicBezTo>
                  <a:pt x="704" y="765"/>
                  <a:pt x="705" y="765"/>
                  <a:pt x="705" y="765"/>
                </a:cubicBezTo>
                <a:cubicBezTo>
                  <a:pt x="705" y="765"/>
                  <a:pt x="705" y="765"/>
                  <a:pt x="706" y="765"/>
                </a:cubicBezTo>
                <a:cubicBezTo>
                  <a:pt x="706" y="765"/>
                  <a:pt x="706" y="765"/>
                  <a:pt x="707" y="765"/>
                </a:cubicBezTo>
                <a:cubicBezTo>
                  <a:pt x="707" y="765"/>
                  <a:pt x="708" y="765"/>
                  <a:pt x="708" y="765"/>
                </a:cubicBezTo>
                <a:cubicBezTo>
                  <a:pt x="709" y="764"/>
                  <a:pt x="709" y="764"/>
                  <a:pt x="710" y="764"/>
                </a:cubicBezTo>
                <a:cubicBezTo>
                  <a:pt x="710" y="764"/>
                  <a:pt x="710" y="764"/>
                  <a:pt x="711" y="764"/>
                </a:cubicBezTo>
                <a:cubicBezTo>
                  <a:pt x="711" y="764"/>
                  <a:pt x="711" y="764"/>
                  <a:pt x="711" y="764"/>
                </a:cubicBezTo>
                <a:cubicBezTo>
                  <a:pt x="712" y="764"/>
                  <a:pt x="712" y="764"/>
                  <a:pt x="713" y="764"/>
                </a:cubicBezTo>
                <a:cubicBezTo>
                  <a:pt x="713" y="764"/>
                  <a:pt x="713" y="764"/>
                  <a:pt x="713" y="764"/>
                </a:cubicBezTo>
                <a:cubicBezTo>
                  <a:pt x="713" y="764"/>
                  <a:pt x="714" y="764"/>
                  <a:pt x="714" y="763"/>
                </a:cubicBezTo>
                <a:cubicBezTo>
                  <a:pt x="714" y="763"/>
                  <a:pt x="715" y="763"/>
                  <a:pt x="716" y="763"/>
                </a:cubicBezTo>
                <a:cubicBezTo>
                  <a:pt x="716" y="763"/>
                  <a:pt x="716" y="763"/>
                  <a:pt x="716" y="763"/>
                </a:cubicBezTo>
                <a:cubicBezTo>
                  <a:pt x="717" y="763"/>
                  <a:pt x="717" y="763"/>
                  <a:pt x="717" y="762"/>
                </a:cubicBezTo>
                <a:cubicBezTo>
                  <a:pt x="717" y="762"/>
                  <a:pt x="718" y="762"/>
                  <a:pt x="718" y="762"/>
                </a:cubicBezTo>
                <a:cubicBezTo>
                  <a:pt x="719" y="762"/>
                  <a:pt x="719" y="761"/>
                  <a:pt x="720" y="761"/>
                </a:cubicBezTo>
                <a:cubicBezTo>
                  <a:pt x="720" y="761"/>
                  <a:pt x="720" y="761"/>
                  <a:pt x="721" y="761"/>
                </a:cubicBezTo>
                <a:cubicBezTo>
                  <a:pt x="721" y="761"/>
                  <a:pt x="721" y="760"/>
                  <a:pt x="721" y="760"/>
                </a:cubicBezTo>
                <a:cubicBezTo>
                  <a:pt x="721" y="760"/>
                  <a:pt x="722" y="760"/>
                  <a:pt x="722" y="760"/>
                </a:cubicBezTo>
                <a:cubicBezTo>
                  <a:pt x="722" y="760"/>
                  <a:pt x="722" y="760"/>
                  <a:pt x="722" y="760"/>
                </a:cubicBezTo>
                <a:cubicBezTo>
                  <a:pt x="722" y="760"/>
                  <a:pt x="722" y="760"/>
                  <a:pt x="722" y="760"/>
                </a:cubicBezTo>
                <a:cubicBezTo>
                  <a:pt x="723" y="760"/>
                  <a:pt x="723" y="759"/>
                  <a:pt x="723" y="759"/>
                </a:cubicBezTo>
                <a:cubicBezTo>
                  <a:pt x="724" y="759"/>
                  <a:pt x="724" y="758"/>
                  <a:pt x="725" y="758"/>
                </a:cubicBezTo>
                <a:cubicBezTo>
                  <a:pt x="725" y="758"/>
                  <a:pt x="725" y="758"/>
                  <a:pt x="725" y="757"/>
                </a:cubicBezTo>
                <a:cubicBezTo>
                  <a:pt x="726" y="757"/>
                  <a:pt x="726" y="757"/>
                  <a:pt x="726" y="756"/>
                </a:cubicBezTo>
                <a:cubicBezTo>
                  <a:pt x="727" y="756"/>
                  <a:pt x="727" y="756"/>
                  <a:pt x="727" y="756"/>
                </a:cubicBezTo>
                <a:cubicBezTo>
                  <a:pt x="727" y="756"/>
                  <a:pt x="727" y="756"/>
                  <a:pt x="727" y="756"/>
                </a:cubicBezTo>
                <a:cubicBezTo>
                  <a:pt x="727" y="756"/>
                  <a:pt x="727" y="756"/>
                  <a:pt x="728" y="755"/>
                </a:cubicBezTo>
                <a:cubicBezTo>
                  <a:pt x="728" y="755"/>
                  <a:pt x="728" y="755"/>
                  <a:pt x="728" y="755"/>
                </a:cubicBezTo>
                <a:cubicBezTo>
                  <a:pt x="728" y="755"/>
                  <a:pt x="728" y="754"/>
                  <a:pt x="729" y="754"/>
                </a:cubicBezTo>
                <a:cubicBezTo>
                  <a:pt x="729" y="754"/>
                  <a:pt x="729" y="753"/>
                  <a:pt x="730" y="753"/>
                </a:cubicBezTo>
                <a:cubicBezTo>
                  <a:pt x="730" y="753"/>
                  <a:pt x="730" y="753"/>
                  <a:pt x="730" y="753"/>
                </a:cubicBezTo>
                <a:cubicBezTo>
                  <a:pt x="730" y="752"/>
                  <a:pt x="730" y="752"/>
                  <a:pt x="730" y="752"/>
                </a:cubicBezTo>
                <a:cubicBezTo>
                  <a:pt x="730" y="752"/>
                  <a:pt x="730" y="752"/>
                  <a:pt x="730" y="752"/>
                </a:cubicBezTo>
                <a:cubicBezTo>
                  <a:pt x="730" y="752"/>
                  <a:pt x="731" y="752"/>
                  <a:pt x="731" y="752"/>
                </a:cubicBezTo>
                <a:cubicBezTo>
                  <a:pt x="731" y="751"/>
                  <a:pt x="731" y="751"/>
                  <a:pt x="731" y="751"/>
                </a:cubicBezTo>
                <a:cubicBezTo>
                  <a:pt x="731" y="751"/>
                  <a:pt x="731" y="750"/>
                  <a:pt x="731" y="750"/>
                </a:cubicBezTo>
                <a:cubicBezTo>
                  <a:pt x="955" y="815"/>
                  <a:pt x="955" y="815"/>
                  <a:pt x="955" y="815"/>
                </a:cubicBezTo>
                <a:cubicBezTo>
                  <a:pt x="955" y="815"/>
                  <a:pt x="955" y="815"/>
                  <a:pt x="955" y="815"/>
                </a:cubicBezTo>
                <a:cubicBezTo>
                  <a:pt x="955" y="816"/>
                  <a:pt x="955" y="816"/>
                  <a:pt x="955" y="816"/>
                </a:cubicBezTo>
                <a:cubicBezTo>
                  <a:pt x="955" y="817"/>
                  <a:pt x="955" y="817"/>
                  <a:pt x="955" y="818"/>
                </a:cubicBezTo>
                <a:cubicBezTo>
                  <a:pt x="955" y="818"/>
                  <a:pt x="955" y="819"/>
                  <a:pt x="955" y="819"/>
                </a:cubicBezTo>
                <a:cubicBezTo>
                  <a:pt x="955" y="820"/>
                  <a:pt x="955" y="820"/>
                  <a:pt x="955" y="820"/>
                </a:cubicBezTo>
                <a:cubicBezTo>
                  <a:pt x="955" y="821"/>
                  <a:pt x="955" y="821"/>
                  <a:pt x="955" y="821"/>
                </a:cubicBezTo>
                <a:cubicBezTo>
                  <a:pt x="955" y="821"/>
                  <a:pt x="956" y="822"/>
                  <a:pt x="956" y="822"/>
                </a:cubicBezTo>
                <a:cubicBezTo>
                  <a:pt x="956" y="822"/>
                  <a:pt x="956" y="823"/>
                  <a:pt x="956" y="823"/>
                </a:cubicBezTo>
                <a:cubicBezTo>
                  <a:pt x="956" y="823"/>
                  <a:pt x="956" y="823"/>
                  <a:pt x="956" y="823"/>
                </a:cubicBezTo>
                <a:cubicBezTo>
                  <a:pt x="956" y="824"/>
                  <a:pt x="956" y="825"/>
                  <a:pt x="956" y="825"/>
                </a:cubicBezTo>
                <a:cubicBezTo>
                  <a:pt x="957" y="825"/>
                  <a:pt x="957" y="826"/>
                  <a:pt x="957" y="826"/>
                </a:cubicBezTo>
                <a:cubicBezTo>
                  <a:pt x="957" y="826"/>
                  <a:pt x="957" y="826"/>
                  <a:pt x="957" y="826"/>
                </a:cubicBezTo>
                <a:cubicBezTo>
                  <a:pt x="957" y="826"/>
                  <a:pt x="957" y="826"/>
                  <a:pt x="957" y="827"/>
                </a:cubicBezTo>
                <a:cubicBezTo>
                  <a:pt x="957" y="827"/>
                  <a:pt x="957" y="827"/>
                  <a:pt x="957" y="828"/>
                </a:cubicBezTo>
                <a:cubicBezTo>
                  <a:pt x="958" y="828"/>
                  <a:pt x="958" y="829"/>
                  <a:pt x="958" y="829"/>
                </a:cubicBezTo>
                <a:cubicBezTo>
                  <a:pt x="958" y="830"/>
                  <a:pt x="959" y="830"/>
                  <a:pt x="959" y="830"/>
                </a:cubicBezTo>
                <a:cubicBezTo>
                  <a:pt x="959" y="831"/>
                  <a:pt x="959" y="831"/>
                  <a:pt x="959" y="831"/>
                </a:cubicBezTo>
                <a:cubicBezTo>
                  <a:pt x="959" y="831"/>
                  <a:pt x="960" y="832"/>
                  <a:pt x="960" y="832"/>
                </a:cubicBezTo>
                <a:cubicBezTo>
                  <a:pt x="960" y="832"/>
                  <a:pt x="960" y="832"/>
                  <a:pt x="960" y="832"/>
                </a:cubicBezTo>
                <a:cubicBezTo>
                  <a:pt x="960" y="832"/>
                  <a:pt x="960" y="832"/>
                  <a:pt x="960" y="833"/>
                </a:cubicBezTo>
                <a:cubicBezTo>
                  <a:pt x="961" y="833"/>
                  <a:pt x="961" y="834"/>
                  <a:pt x="961" y="834"/>
                </a:cubicBezTo>
                <a:cubicBezTo>
                  <a:pt x="962" y="834"/>
                  <a:pt x="962" y="835"/>
                  <a:pt x="962" y="835"/>
                </a:cubicBezTo>
                <a:cubicBezTo>
                  <a:pt x="962" y="835"/>
                  <a:pt x="963" y="836"/>
                  <a:pt x="963" y="836"/>
                </a:cubicBezTo>
                <a:cubicBezTo>
                  <a:pt x="963" y="836"/>
                  <a:pt x="963" y="836"/>
                  <a:pt x="963" y="836"/>
                </a:cubicBezTo>
                <a:cubicBezTo>
                  <a:pt x="963" y="836"/>
                  <a:pt x="963" y="836"/>
                  <a:pt x="963" y="836"/>
                </a:cubicBezTo>
                <a:cubicBezTo>
                  <a:pt x="964" y="837"/>
                  <a:pt x="964" y="837"/>
                  <a:pt x="964" y="837"/>
                </a:cubicBezTo>
                <a:cubicBezTo>
                  <a:pt x="965" y="838"/>
                  <a:pt x="965" y="838"/>
                  <a:pt x="965" y="838"/>
                </a:cubicBezTo>
                <a:cubicBezTo>
                  <a:pt x="966" y="838"/>
                  <a:pt x="966" y="839"/>
                  <a:pt x="966" y="839"/>
                </a:cubicBezTo>
                <a:cubicBezTo>
                  <a:pt x="967" y="839"/>
                  <a:pt x="967" y="840"/>
                  <a:pt x="967" y="840"/>
                </a:cubicBezTo>
                <a:cubicBezTo>
                  <a:pt x="967" y="840"/>
                  <a:pt x="967" y="840"/>
                  <a:pt x="968" y="840"/>
                </a:cubicBezTo>
                <a:cubicBezTo>
                  <a:pt x="968" y="840"/>
                  <a:pt x="968" y="840"/>
                  <a:pt x="968" y="840"/>
                </a:cubicBezTo>
                <a:cubicBezTo>
                  <a:pt x="968" y="840"/>
                  <a:pt x="969" y="841"/>
                  <a:pt x="969" y="841"/>
                </a:cubicBezTo>
                <a:cubicBezTo>
                  <a:pt x="969" y="841"/>
                  <a:pt x="970" y="841"/>
                  <a:pt x="970" y="841"/>
                </a:cubicBezTo>
                <a:cubicBezTo>
                  <a:pt x="970" y="842"/>
                  <a:pt x="971" y="842"/>
                  <a:pt x="971" y="842"/>
                </a:cubicBezTo>
                <a:cubicBezTo>
                  <a:pt x="972" y="842"/>
                  <a:pt x="972" y="843"/>
                  <a:pt x="973" y="843"/>
                </a:cubicBezTo>
                <a:cubicBezTo>
                  <a:pt x="973" y="843"/>
                  <a:pt x="973" y="843"/>
                  <a:pt x="973" y="843"/>
                </a:cubicBezTo>
                <a:cubicBezTo>
                  <a:pt x="973" y="843"/>
                  <a:pt x="974" y="843"/>
                  <a:pt x="974" y="843"/>
                </a:cubicBezTo>
                <a:cubicBezTo>
                  <a:pt x="974" y="844"/>
                  <a:pt x="975" y="844"/>
                  <a:pt x="976" y="844"/>
                </a:cubicBezTo>
                <a:cubicBezTo>
                  <a:pt x="976" y="844"/>
                  <a:pt x="976" y="844"/>
                  <a:pt x="976" y="844"/>
                </a:cubicBezTo>
                <a:cubicBezTo>
                  <a:pt x="976" y="844"/>
                  <a:pt x="977" y="844"/>
                  <a:pt x="977" y="844"/>
                </a:cubicBezTo>
                <a:cubicBezTo>
                  <a:pt x="977" y="844"/>
                  <a:pt x="978" y="845"/>
                  <a:pt x="978" y="845"/>
                </a:cubicBezTo>
                <a:cubicBezTo>
                  <a:pt x="978" y="845"/>
                  <a:pt x="978" y="845"/>
                  <a:pt x="979" y="845"/>
                </a:cubicBezTo>
                <a:cubicBezTo>
                  <a:pt x="979" y="845"/>
                  <a:pt x="979" y="845"/>
                  <a:pt x="980" y="845"/>
                </a:cubicBezTo>
                <a:cubicBezTo>
                  <a:pt x="980" y="845"/>
                  <a:pt x="981" y="845"/>
                  <a:pt x="981" y="845"/>
                </a:cubicBezTo>
                <a:cubicBezTo>
                  <a:pt x="982" y="845"/>
                  <a:pt x="982" y="845"/>
                  <a:pt x="983" y="845"/>
                </a:cubicBezTo>
                <a:cubicBezTo>
                  <a:pt x="983" y="845"/>
                  <a:pt x="983" y="845"/>
                  <a:pt x="984" y="845"/>
                </a:cubicBezTo>
                <a:cubicBezTo>
                  <a:pt x="984" y="845"/>
                  <a:pt x="984" y="845"/>
                  <a:pt x="984" y="845"/>
                </a:cubicBezTo>
                <a:cubicBezTo>
                  <a:pt x="1040" y="1071"/>
                  <a:pt x="1040" y="1071"/>
                  <a:pt x="1040" y="1071"/>
                </a:cubicBezTo>
                <a:cubicBezTo>
                  <a:pt x="1039" y="1071"/>
                  <a:pt x="1039" y="1071"/>
                  <a:pt x="1039" y="1071"/>
                </a:cubicBezTo>
                <a:cubicBezTo>
                  <a:pt x="1039" y="1072"/>
                  <a:pt x="1038" y="1072"/>
                  <a:pt x="1038" y="1072"/>
                </a:cubicBezTo>
                <a:cubicBezTo>
                  <a:pt x="1038" y="1073"/>
                  <a:pt x="1037" y="1073"/>
                  <a:pt x="1037" y="1073"/>
                </a:cubicBezTo>
                <a:cubicBezTo>
                  <a:pt x="1036" y="1073"/>
                  <a:pt x="1036" y="1074"/>
                  <a:pt x="1036" y="1074"/>
                </a:cubicBezTo>
                <a:cubicBezTo>
                  <a:pt x="1035" y="1074"/>
                  <a:pt x="1035" y="1075"/>
                  <a:pt x="1035" y="1075"/>
                </a:cubicBezTo>
                <a:cubicBezTo>
                  <a:pt x="1034" y="1075"/>
                  <a:pt x="1034" y="1075"/>
                  <a:pt x="1033" y="1076"/>
                </a:cubicBezTo>
                <a:cubicBezTo>
                  <a:pt x="1033" y="1076"/>
                  <a:pt x="1033" y="1076"/>
                  <a:pt x="1032" y="1077"/>
                </a:cubicBezTo>
                <a:cubicBezTo>
                  <a:pt x="1032" y="1077"/>
                  <a:pt x="1032" y="1077"/>
                  <a:pt x="1032" y="1078"/>
                </a:cubicBezTo>
                <a:cubicBezTo>
                  <a:pt x="1031" y="1078"/>
                  <a:pt x="1031" y="1079"/>
                  <a:pt x="1030" y="1079"/>
                </a:cubicBezTo>
                <a:cubicBezTo>
                  <a:pt x="1030" y="1079"/>
                  <a:pt x="1030" y="1080"/>
                  <a:pt x="1030" y="1080"/>
                </a:cubicBezTo>
                <a:cubicBezTo>
                  <a:pt x="1029" y="1081"/>
                  <a:pt x="1029" y="1081"/>
                  <a:pt x="1029" y="1081"/>
                </a:cubicBezTo>
                <a:cubicBezTo>
                  <a:pt x="1029" y="1082"/>
                  <a:pt x="1028" y="1082"/>
                  <a:pt x="1028" y="1083"/>
                </a:cubicBezTo>
                <a:cubicBezTo>
                  <a:pt x="1028" y="1083"/>
                  <a:pt x="1028" y="1083"/>
                  <a:pt x="1027" y="1084"/>
                </a:cubicBezTo>
                <a:cubicBezTo>
                  <a:pt x="1027" y="1084"/>
                  <a:pt x="1027" y="1085"/>
                  <a:pt x="1027" y="1085"/>
                </a:cubicBezTo>
                <a:cubicBezTo>
                  <a:pt x="1027" y="1086"/>
                  <a:pt x="1026" y="1086"/>
                  <a:pt x="1026" y="1087"/>
                </a:cubicBezTo>
                <a:cubicBezTo>
                  <a:pt x="1026" y="1087"/>
                  <a:pt x="1026" y="1088"/>
                  <a:pt x="1026" y="1088"/>
                </a:cubicBezTo>
                <a:cubicBezTo>
                  <a:pt x="1026" y="1088"/>
                  <a:pt x="1026" y="1089"/>
                  <a:pt x="1025" y="1089"/>
                </a:cubicBezTo>
                <a:cubicBezTo>
                  <a:pt x="1025" y="1089"/>
                  <a:pt x="1025" y="1089"/>
                  <a:pt x="1025" y="1089"/>
                </a:cubicBezTo>
                <a:cubicBezTo>
                  <a:pt x="1025" y="1090"/>
                  <a:pt x="1025" y="1091"/>
                  <a:pt x="1025" y="1091"/>
                </a:cubicBezTo>
                <a:cubicBezTo>
                  <a:pt x="1025" y="1092"/>
                  <a:pt x="1025" y="1092"/>
                  <a:pt x="1025" y="1092"/>
                </a:cubicBezTo>
                <a:cubicBezTo>
                  <a:pt x="1025" y="1093"/>
                  <a:pt x="1025" y="1093"/>
                  <a:pt x="1024" y="1094"/>
                </a:cubicBezTo>
                <a:cubicBezTo>
                  <a:pt x="1024" y="1094"/>
                  <a:pt x="1024" y="1095"/>
                  <a:pt x="1024" y="1095"/>
                </a:cubicBezTo>
                <a:cubicBezTo>
                  <a:pt x="1024" y="1096"/>
                  <a:pt x="1024" y="1096"/>
                  <a:pt x="1024" y="1097"/>
                </a:cubicBezTo>
                <a:cubicBezTo>
                  <a:pt x="1024" y="1097"/>
                  <a:pt x="1024" y="1098"/>
                  <a:pt x="1024" y="1098"/>
                </a:cubicBezTo>
                <a:cubicBezTo>
                  <a:pt x="1024" y="1099"/>
                  <a:pt x="1024" y="1099"/>
                  <a:pt x="1024" y="1099"/>
                </a:cubicBezTo>
                <a:cubicBezTo>
                  <a:pt x="1024" y="1100"/>
                  <a:pt x="1024" y="1101"/>
                  <a:pt x="1025" y="1101"/>
                </a:cubicBezTo>
                <a:cubicBezTo>
                  <a:pt x="1025" y="1102"/>
                  <a:pt x="1025" y="1102"/>
                  <a:pt x="1025" y="1102"/>
                </a:cubicBezTo>
                <a:cubicBezTo>
                  <a:pt x="1025" y="1103"/>
                  <a:pt x="1025" y="1104"/>
                  <a:pt x="1025" y="1104"/>
                </a:cubicBezTo>
                <a:cubicBezTo>
                  <a:pt x="1025" y="1104"/>
                  <a:pt x="1025" y="1104"/>
                  <a:pt x="1025" y="1104"/>
                </a:cubicBezTo>
                <a:cubicBezTo>
                  <a:pt x="1025" y="1105"/>
                  <a:pt x="1025" y="1105"/>
                  <a:pt x="1025" y="1105"/>
                </a:cubicBezTo>
                <a:cubicBezTo>
                  <a:pt x="1026" y="1106"/>
                  <a:pt x="1026" y="1106"/>
                  <a:pt x="1026" y="1107"/>
                </a:cubicBezTo>
                <a:cubicBezTo>
                  <a:pt x="1026" y="1107"/>
                  <a:pt x="1026" y="1108"/>
                  <a:pt x="1026" y="1108"/>
                </a:cubicBezTo>
                <a:cubicBezTo>
                  <a:pt x="1027" y="1109"/>
                  <a:pt x="1027" y="1109"/>
                  <a:pt x="1027" y="1110"/>
                </a:cubicBezTo>
                <a:cubicBezTo>
                  <a:pt x="1027" y="1110"/>
                  <a:pt x="1027" y="1111"/>
                  <a:pt x="1028" y="1111"/>
                </a:cubicBezTo>
                <a:cubicBezTo>
                  <a:pt x="1028" y="1111"/>
                  <a:pt x="1028" y="1112"/>
                  <a:pt x="1028" y="1112"/>
                </a:cubicBezTo>
                <a:cubicBezTo>
                  <a:pt x="1028" y="1113"/>
                  <a:pt x="1029" y="1113"/>
                  <a:pt x="1029" y="1114"/>
                </a:cubicBezTo>
                <a:cubicBezTo>
                  <a:pt x="1029" y="1114"/>
                  <a:pt x="1030" y="1114"/>
                  <a:pt x="1030" y="1115"/>
                </a:cubicBezTo>
                <a:cubicBezTo>
                  <a:pt x="1030" y="1115"/>
                  <a:pt x="1030" y="1115"/>
                  <a:pt x="1030" y="1115"/>
                </a:cubicBezTo>
                <a:cubicBezTo>
                  <a:pt x="1030" y="1115"/>
                  <a:pt x="1031" y="1116"/>
                  <a:pt x="1031" y="1116"/>
                </a:cubicBezTo>
                <a:cubicBezTo>
                  <a:pt x="1031" y="1116"/>
                  <a:pt x="1031" y="1117"/>
                  <a:pt x="1032" y="1117"/>
                </a:cubicBezTo>
                <a:cubicBezTo>
                  <a:pt x="1032" y="1117"/>
                  <a:pt x="1032" y="1118"/>
                  <a:pt x="1033" y="1118"/>
                </a:cubicBezTo>
                <a:cubicBezTo>
                  <a:pt x="1033" y="1118"/>
                  <a:pt x="1033" y="1119"/>
                  <a:pt x="1034" y="1119"/>
                </a:cubicBezTo>
                <a:cubicBezTo>
                  <a:pt x="1034" y="1119"/>
                  <a:pt x="1034" y="1119"/>
                  <a:pt x="1034" y="1119"/>
                </a:cubicBezTo>
                <a:cubicBezTo>
                  <a:pt x="1034" y="1120"/>
                  <a:pt x="1034" y="1120"/>
                  <a:pt x="1035" y="1120"/>
                </a:cubicBezTo>
                <a:cubicBezTo>
                  <a:pt x="1035" y="1120"/>
                  <a:pt x="1035" y="1121"/>
                  <a:pt x="1036" y="1121"/>
                </a:cubicBezTo>
                <a:cubicBezTo>
                  <a:pt x="1036" y="1121"/>
                  <a:pt x="1036" y="1121"/>
                  <a:pt x="1036" y="1121"/>
                </a:cubicBezTo>
                <a:cubicBezTo>
                  <a:pt x="1036" y="1121"/>
                  <a:pt x="1037" y="1122"/>
                  <a:pt x="1037" y="1122"/>
                </a:cubicBezTo>
                <a:cubicBezTo>
                  <a:pt x="1037" y="1122"/>
                  <a:pt x="1038" y="1122"/>
                  <a:pt x="1038" y="1123"/>
                </a:cubicBezTo>
                <a:cubicBezTo>
                  <a:pt x="1039" y="1123"/>
                  <a:pt x="1039" y="1123"/>
                  <a:pt x="1039" y="1123"/>
                </a:cubicBezTo>
                <a:cubicBezTo>
                  <a:pt x="1040" y="1124"/>
                  <a:pt x="1040" y="1124"/>
                  <a:pt x="1041" y="1124"/>
                </a:cubicBezTo>
                <a:cubicBezTo>
                  <a:pt x="1041" y="1124"/>
                  <a:pt x="1042" y="1124"/>
                  <a:pt x="1042" y="1125"/>
                </a:cubicBezTo>
                <a:cubicBezTo>
                  <a:pt x="1042" y="1125"/>
                  <a:pt x="1043" y="1125"/>
                  <a:pt x="1043" y="1125"/>
                </a:cubicBezTo>
                <a:cubicBezTo>
                  <a:pt x="1044" y="1125"/>
                  <a:pt x="1044" y="1125"/>
                  <a:pt x="1044" y="1125"/>
                </a:cubicBezTo>
                <a:cubicBezTo>
                  <a:pt x="1044" y="1126"/>
                  <a:pt x="1045" y="1126"/>
                  <a:pt x="1045" y="1126"/>
                </a:cubicBezTo>
                <a:cubicBezTo>
                  <a:pt x="1045" y="1126"/>
                  <a:pt x="1046" y="1126"/>
                  <a:pt x="1046" y="1126"/>
                </a:cubicBezTo>
                <a:cubicBezTo>
                  <a:pt x="1046" y="1126"/>
                  <a:pt x="1046" y="1126"/>
                  <a:pt x="1046" y="1126"/>
                </a:cubicBezTo>
                <a:cubicBezTo>
                  <a:pt x="1047" y="1126"/>
                  <a:pt x="1047" y="1126"/>
                  <a:pt x="1048" y="1127"/>
                </a:cubicBezTo>
                <a:cubicBezTo>
                  <a:pt x="1048" y="1127"/>
                  <a:pt x="1049" y="1127"/>
                  <a:pt x="1049" y="1127"/>
                </a:cubicBezTo>
                <a:cubicBezTo>
                  <a:pt x="1050" y="1127"/>
                  <a:pt x="1050" y="1127"/>
                  <a:pt x="1051" y="1127"/>
                </a:cubicBezTo>
                <a:cubicBezTo>
                  <a:pt x="1051" y="1127"/>
                  <a:pt x="1052" y="1127"/>
                  <a:pt x="1052" y="1127"/>
                </a:cubicBezTo>
                <a:cubicBezTo>
                  <a:pt x="1053" y="1127"/>
                  <a:pt x="1053" y="1127"/>
                  <a:pt x="1054" y="1127"/>
                </a:cubicBezTo>
                <a:cubicBezTo>
                  <a:pt x="1054" y="1127"/>
                  <a:pt x="1055" y="1127"/>
                  <a:pt x="1055" y="1127"/>
                </a:cubicBezTo>
                <a:cubicBezTo>
                  <a:pt x="1055" y="1127"/>
                  <a:pt x="1056" y="1127"/>
                  <a:pt x="1056" y="1127"/>
                </a:cubicBezTo>
                <a:cubicBezTo>
                  <a:pt x="1057" y="1127"/>
                  <a:pt x="1057" y="1127"/>
                  <a:pt x="1058" y="1127"/>
                </a:cubicBezTo>
                <a:cubicBezTo>
                  <a:pt x="1058" y="1127"/>
                  <a:pt x="1059" y="1127"/>
                  <a:pt x="1059" y="1127"/>
                </a:cubicBezTo>
                <a:cubicBezTo>
                  <a:pt x="1060" y="1127"/>
                  <a:pt x="1060" y="1127"/>
                  <a:pt x="1061" y="1126"/>
                </a:cubicBezTo>
                <a:cubicBezTo>
                  <a:pt x="1061" y="1126"/>
                  <a:pt x="1061" y="1126"/>
                  <a:pt x="1061" y="1126"/>
                </a:cubicBezTo>
                <a:cubicBezTo>
                  <a:pt x="1062" y="1126"/>
                  <a:pt x="1062" y="1126"/>
                  <a:pt x="1062" y="1126"/>
                </a:cubicBezTo>
                <a:cubicBezTo>
                  <a:pt x="1063" y="1126"/>
                  <a:pt x="1063" y="1126"/>
                  <a:pt x="1064" y="1126"/>
                </a:cubicBezTo>
                <a:cubicBezTo>
                  <a:pt x="1064" y="1125"/>
                  <a:pt x="1065" y="1125"/>
                  <a:pt x="1065" y="1125"/>
                </a:cubicBezTo>
                <a:cubicBezTo>
                  <a:pt x="1066" y="1125"/>
                  <a:pt x="1066" y="1125"/>
                  <a:pt x="1066" y="1125"/>
                </a:cubicBezTo>
                <a:cubicBezTo>
                  <a:pt x="1067" y="1124"/>
                  <a:pt x="1067" y="1124"/>
                  <a:pt x="1068" y="1124"/>
                </a:cubicBezTo>
                <a:cubicBezTo>
                  <a:pt x="1068" y="1124"/>
                  <a:pt x="1069" y="1123"/>
                  <a:pt x="1069" y="1123"/>
                </a:cubicBezTo>
                <a:cubicBezTo>
                  <a:pt x="1069" y="1123"/>
                  <a:pt x="1070" y="1123"/>
                  <a:pt x="1070" y="1122"/>
                </a:cubicBezTo>
                <a:cubicBezTo>
                  <a:pt x="1071" y="1122"/>
                  <a:pt x="1071" y="1122"/>
                  <a:pt x="1071" y="1122"/>
                </a:cubicBezTo>
                <a:cubicBezTo>
                  <a:pt x="1071" y="1122"/>
                  <a:pt x="1071" y="1122"/>
                  <a:pt x="1071" y="1122"/>
                </a:cubicBezTo>
                <a:cubicBezTo>
                  <a:pt x="1072" y="1121"/>
                  <a:pt x="1072" y="1121"/>
                  <a:pt x="1073" y="1121"/>
                </a:cubicBezTo>
                <a:cubicBezTo>
                  <a:pt x="1073" y="1120"/>
                  <a:pt x="1073" y="1120"/>
                  <a:pt x="1074" y="1120"/>
                </a:cubicBezTo>
                <a:cubicBezTo>
                  <a:pt x="1074" y="1120"/>
                  <a:pt x="1074" y="1119"/>
                  <a:pt x="1075" y="1119"/>
                </a:cubicBezTo>
                <a:cubicBezTo>
                  <a:pt x="1075" y="1119"/>
                  <a:pt x="1076" y="1118"/>
                  <a:pt x="1076" y="1118"/>
                </a:cubicBezTo>
                <a:cubicBezTo>
                  <a:pt x="1076" y="1117"/>
                  <a:pt x="1076" y="1117"/>
                  <a:pt x="1077" y="1117"/>
                </a:cubicBezTo>
                <a:cubicBezTo>
                  <a:pt x="1077" y="1116"/>
                  <a:pt x="1077" y="1116"/>
                  <a:pt x="1078" y="1116"/>
                </a:cubicBezTo>
                <a:cubicBezTo>
                  <a:pt x="1078" y="1115"/>
                  <a:pt x="1078" y="1115"/>
                  <a:pt x="1078" y="1115"/>
                </a:cubicBezTo>
                <a:cubicBezTo>
                  <a:pt x="1079" y="1114"/>
                  <a:pt x="1079" y="1114"/>
                  <a:pt x="1079" y="1113"/>
                </a:cubicBezTo>
                <a:cubicBezTo>
                  <a:pt x="1079" y="1113"/>
                  <a:pt x="1080" y="1113"/>
                  <a:pt x="1080" y="1113"/>
                </a:cubicBezTo>
                <a:cubicBezTo>
                  <a:pt x="1303" y="1178"/>
                  <a:pt x="1303" y="1178"/>
                  <a:pt x="1303" y="1178"/>
                </a:cubicBezTo>
                <a:cubicBezTo>
                  <a:pt x="1303" y="1178"/>
                  <a:pt x="1303" y="1179"/>
                  <a:pt x="1303" y="1179"/>
                </a:cubicBezTo>
                <a:cubicBezTo>
                  <a:pt x="1303" y="1179"/>
                  <a:pt x="1303" y="1180"/>
                  <a:pt x="1303" y="1180"/>
                </a:cubicBezTo>
                <a:cubicBezTo>
                  <a:pt x="1303" y="1181"/>
                  <a:pt x="1303" y="1181"/>
                  <a:pt x="1303" y="1182"/>
                </a:cubicBezTo>
                <a:cubicBezTo>
                  <a:pt x="1303" y="1182"/>
                  <a:pt x="1303" y="1183"/>
                  <a:pt x="1303" y="1183"/>
                </a:cubicBezTo>
                <a:cubicBezTo>
                  <a:pt x="1304" y="1184"/>
                  <a:pt x="1304" y="1184"/>
                  <a:pt x="1304" y="1185"/>
                </a:cubicBezTo>
                <a:cubicBezTo>
                  <a:pt x="1304" y="1185"/>
                  <a:pt x="1304" y="1185"/>
                  <a:pt x="1304" y="1185"/>
                </a:cubicBezTo>
                <a:cubicBezTo>
                  <a:pt x="1304" y="1186"/>
                  <a:pt x="1304" y="1186"/>
                  <a:pt x="1304" y="1186"/>
                </a:cubicBezTo>
                <a:cubicBezTo>
                  <a:pt x="1304" y="1187"/>
                  <a:pt x="1304" y="1187"/>
                  <a:pt x="1305" y="1188"/>
                </a:cubicBezTo>
                <a:cubicBezTo>
                  <a:pt x="1305" y="1188"/>
                  <a:pt x="1305" y="1189"/>
                  <a:pt x="1305" y="1189"/>
                </a:cubicBezTo>
                <a:cubicBezTo>
                  <a:pt x="1305" y="1190"/>
                  <a:pt x="1305" y="1190"/>
                  <a:pt x="1306" y="1190"/>
                </a:cubicBezTo>
                <a:cubicBezTo>
                  <a:pt x="1306" y="1191"/>
                  <a:pt x="1306" y="1191"/>
                  <a:pt x="1306" y="1192"/>
                </a:cubicBezTo>
                <a:cubicBezTo>
                  <a:pt x="1307" y="1192"/>
                  <a:pt x="1307" y="1193"/>
                  <a:pt x="1307" y="1193"/>
                </a:cubicBezTo>
                <a:cubicBezTo>
                  <a:pt x="1307" y="1193"/>
                  <a:pt x="1308" y="1194"/>
                  <a:pt x="1308" y="1194"/>
                </a:cubicBezTo>
                <a:cubicBezTo>
                  <a:pt x="1308" y="1195"/>
                  <a:pt x="1308" y="1195"/>
                  <a:pt x="1309" y="1195"/>
                </a:cubicBezTo>
                <a:cubicBezTo>
                  <a:pt x="1309" y="1196"/>
                  <a:pt x="1309" y="1196"/>
                  <a:pt x="1310" y="1197"/>
                </a:cubicBezTo>
                <a:cubicBezTo>
                  <a:pt x="1310" y="1197"/>
                  <a:pt x="1310" y="1197"/>
                  <a:pt x="1310" y="1198"/>
                </a:cubicBezTo>
                <a:cubicBezTo>
                  <a:pt x="1311" y="1198"/>
                  <a:pt x="1311" y="1198"/>
                  <a:pt x="1311" y="1199"/>
                </a:cubicBezTo>
                <a:cubicBezTo>
                  <a:pt x="1312" y="1199"/>
                  <a:pt x="1312" y="1199"/>
                  <a:pt x="1312" y="1200"/>
                </a:cubicBezTo>
                <a:cubicBezTo>
                  <a:pt x="1313" y="1200"/>
                  <a:pt x="1313" y="1200"/>
                  <a:pt x="1313" y="1201"/>
                </a:cubicBezTo>
                <a:cubicBezTo>
                  <a:pt x="1314" y="1201"/>
                  <a:pt x="1314" y="1201"/>
                  <a:pt x="1315" y="1202"/>
                </a:cubicBezTo>
                <a:cubicBezTo>
                  <a:pt x="1315" y="1202"/>
                  <a:pt x="1315" y="1202"/>
                  <a:pt x="1316" y="1202"/>
                </a:cubicBezTo>
                <a:cubicBezTo>
                  <a:pt x="1316" y="1203"/>
                  <a:pt x="1317" y="1203"/>
                  <a:pt x="1317" y="1203"/>
                </a:cubicBezTo>
                <a:cubicBezTo>
                  <a:pt x="1317" y="1204"/>
                  <a:pt x="1318" y="1204"/>
                  <a:pt x="1318" y="1204"/>
                </a:cubicBezTo>
                <a:cubicBezTo>
                  <a:pt x="1319" y="1204"/>
                  <a:pt x="1319" y="1205"/>
                  <a:pt x="1320" y="1205"/>
                </a:cubicBezTo>
                <a:cubicBezTo>
                  <a:pt x="1320" y="1205"/>
                  <a:pt x="1320" y="1205"/>
                  <a:pt x="1321" y="1205"/>
                </a:cubicBezTo>
                <a:cubicBezTo>
                  <a:pt x="1321" y="1206"/>
                  <a:pt x="1322" y="1206"/>
                  <a:pt x="1322" y="1206"/>
                </a:cubicBezTo>
                <a:cubicBezTo>
                  <a:pt x="1323" y="1206"/>
                  <a:pt x="1323" y="1206"/>
                  <a:pt x="1324" y="1207"/>
                </a:cubicBezTo>
                <a:cubicBezTo>
                  <a:pt x="1324" y="1207"/>
                  <a:pt x="1324" y="1207"/>
                  <a:pt x="1325" y="1207"/>
                </a:cubicBezTo>
                <a:cubicBezTo>
                  <a:pt x="1325" y="1207"/>
                  <a:pt x="1325" y="1207"/>
                  <a:pt x="1325" y="1207"/>
                </a:cubicBezTo>
                <a:cubicBezTo>
                  <a:pt x="1326" y="1207"/>
                  <a:pt x="1326" y="1207"/>
                  <a:pt x="1327" y="1207"/>
                </a:cubicBezTo>
                <a:cubicBezTo>
                  <a:pt x="1327" y="1207"/>
                  <a:pt x="1327" y="1207"/>
                  <a:pt x="1328" y="1208"/>
                </a:cubicBezTo>
                <a:cubicBezTo>
                  <a:pt x="1328" y="1208"/>
                  <a:pt x="1329" y="1208"/>
                  <a:pt x="1330" y="1208"/>
                </a:cubicBezTo>
                <a:cubicBezTo>
                  <a:pt x="1330" y="1208"/>
                  <a:pt x="1330" y="1208"/>
                  <a:pt x="1331" y="1208"/>
                </a:cubicBezTo>
                <a:cubicBezTo>
                  <a:pt x="1331" y="1208"/>
                  <a:pt x="1332" y="1208"/>
                  <a:pt x="1332" y="1208"/>
                </a:cubicBezTo>
                <a:cubicBezTo>
                  <a:pt x="1388" y="1434"/>
                  <a:pt x="1388" y="1434"/>
                  <a:pt x="1388" y="1434"/>
                </a:cubicBezTo>
                <a:cubicBezTo>
                  <a:pt x="1388" y="1434"/>
                  <a:pt x="1388" y="1434"/>
                  <a:pt x="1388" y="1434"/>
                </a:cubicBezTo>
                <a:cubicBezTo>
                  <a:pt x="1387" y="1434"/>
                  <a:pt x="1387" y="1434"/>
                  <a:pt x="1387" y="1435"/>
                </a:cubicBezTo>
                <a:cubicBezTo>
                  <a:pt x="1386" y="1435"/>
                  <a:pt x="1386" y="1435"/>
                  <a:pt x="1386" y="1435"/>
                </a:cubicBezTo>
                <a:cubicBezTo>
                  <a:pt x="1386" y="1435"/>
                  <a:pt x="1386" y="1435"/>
                  <a:pt x="1386" y="1435"/>
                </a:cubicBezTo>
                <a:cubicBezTo>
                  <a:pt x="1386" y="1435"/>
                  <a:pt x="1385" y="1435"/>
                  <a:pt x="1385" y="1436"/>
                </a:cubicBezTo>
                <a:cubicBezTo>
                  <a:pt x="1385" y="1436"/>
                  <a:pt x="1384" y="1436"/>
                  <a:pt x="1384" y="1437"/>
                </a:cubicBezTo>
                <a:cubicBezTo>
                  <a:pt x="1383" y="1437"/>
                  <a:pt x="1383" y="1437"/>
                  <a:pt x="1383" y="1437"/>
                </a:cubicBezTo>
                <a:cubicBezTo>
                  <a:pt x="1382" y="1438"/>
                  <a:pt x="1382" y="1438"/>
                  <a:pt x="1382" y="1438"/>
                </a:cubicBezTo>
                <a:cubicBezTo>
                  <a:pt x="1382" y="1438"/>
                  <a:pt x="1382" y="1438"/>
                  <a:pt x="1382" y="1438"/>
                </a:cubicBezTo>
                <a:cubicBezTo>
                  <a:pt x="1382" y="1438"/>
                  <a:pt x="1382" y="1438"/>
                  <a:pt x="1382" y="1439"/>
                </a:cubicBezTo>
                <a:cubicBezTo>
                  <a:pt x="1381" y="1439"/>
                  <a:pt x="1381" y="1439"/>
                  <a:pt x="1381" y="1439"/>
                </a:cubicBezTo>
                <a:cubicBezTo>
                  <a:pt x="1380" y="1440"/>
                  <a:pt x="1380" y="1440"/>
                  <a:pt x="1380" y="1440"/>
                </a:cubicBezTo>
                <a:cubicBezTo>
                  <a:pt x="1379" y="1441"/>
                  <a:pt x="1379" y="1441"/>
                  <a:pt x="1379" y="1442"/>
                </a:cubicBezTo>
                <a:cubicBezTo>
                  <a:pt x="1378" y="1442"/>
                  <a:pt x="1378" y="1442"/>
                  <a:pt x="1378" y="1443"/>
                </a:cubicBezTo>
                <a:cubicBezTo>
                  <a:pt x="1378" y="1443"/>
                  <a:pt x="1378" y="1443"/>
                  <a:pt x="1378" y="1443"/>
                </a:cubicBezTo>
                <a:cubicBezTo>
                  <a:pt x="1378" y="1443"/>
                  <a:pt x="1378" y="1443"/>
                  <a:pt x="1378" y="1443"/>
                </a:cubicBezTo>
                <a:cubicBezTo>
                  <a:pt x="1377" y="1443"/>
                  <a:pt x="1377" y="1444"/>
                  <a:pt x="1377" y="1444"/>
                </a:cubicBezTo>
                <a:cubicBezTo>
                  <a:pt x="1377" y="1444"/>
                  <a:pt x="1377" y="1445"/>
                  <a:pt x="1376" y="1445"/>
                </a:cubicBezTo>
                <a:cubicBezTo>
                  <a:pt x="1376" y="1446"/>
                  <a:pt x="1376" y="1446"/>
                  <a:pt x="1376" y="1447"/>
                </a:cubicBezTo>
                <a:cubicBezTo>
                  <a:pt x="1375" y="1447"/>
                  <a:pt x="1375" y="1447"/>
                  <a:pt x="1375" y="1448"/>
                </a:cubicBezTo>
                <a:cubicBezTo>
                  <a:pt x="1375" y="1448"/>
                  <a:pt x="1375" y="1448"/>
                  <a:pt x="1375" y="1448"/>
                </a:cubicBezTo>
                <a:cubicBezTo>
                  <a:pt x="1375" y="1449"/>
                  <a:pt x="1375" y="1449"/>
                  <a:pt x="1374" y="1449"/>
                </a:cubicBezTo>
                <a:cubicBezTo>
                  <a:pt x="1374" y="1450"/>
                  <a:pt x="1374" y="1450"/>
                  <a:pt x="1374" y="1451"/>
                </a:cubicBezTo>
                <a:cubicBezTo>
                  <a:pt x="1374" y="1451"/>
                  <a:pt x="1374" y="1451"/>
                  <a:pt x="1374" y="1452"/>
                </a:cubicBezTo>
                <a:cubicBezTo>
                  <a:pt x="1374" y="1452"/>
                  <a:pt x="1374" y="1452"/>
                  <a:pt x="1374" y="1452"/>
                </a:cubicBezTo>
                <a:cubicBezTo>
                  <a:pt x="1373" y="1452"/>
                  <a:pt x="1373" y="1453"/>
                  <a:pt x="1373" y="1453"/>
                </a:cubicBezTo>
                <a:cubicBezTo>
                  <a:pt x="1373" y="1453"/>
                  <a:pt x="1373" y="1454"/>
                  <a:pt x="1373" y="1454"/>
                </a:cubicBezTo>
                <a:cubicBezTo>
                  <a:pt x="1373" y="1454"/>
                  <a:pt x="1373" y="1454"/>
                  <a:pt x="1373" y="1454"/>
                </a:cubicBezTo>
                <a:cubicBezTo>
                  <a:pt x="1373" y="1454"/>
                  <a:pt x="1373" y="1455"/>
                  <a:pt x="1373" y="1455"/>
                </a:cubicBezTo>
                <a:cubicBezTo>
                  <a:pt x="1373" y="1455"/>
                  <a:pt x="1373" y="1456"/>
                  <a:pt x="1373" y="1457"/>
                </a:cubicBezTo>
                <a:cubicBezTo>
                  <a:pt x="1373" y="1457"/>
                  <a:pt x="1373" y="1457"/>
                  <a:pt x="1373" y="1458"/>
                </a:cubicBezTo>
                <a:cubicBezTo>
                  <a:pt x="1372" y="1458"/>
                  <a:pt x="1372" y="1459"/>
                  <a:pt x="1372" y="1459"/>
                </a:cubicBezTo>
                <a:cubicBezTo>
                  <a:pt x="1372" y="1459"/>
                  <a:pt x="1372" y="1459"/>
                  <a:pt x="1372" y="1460"/>
                </a:cubicBezTo>
                <a:cubicBezTo>
                  <a:pt x="1372" y="1460"/>
                  <a:pt x="1372" y="1460"/>
                  <a:pt x="1372" y="1461"/>
                </a:cubicBezTo>
                <a:cubicBezTo>
                  <a:pt x="1372" y="1461"/>
                  <a:pt x="1373" y="1462"/>
                  <a:pt x="1373" y="1462"/>
                </a:cubicBezTo>
                <a:cubicBezTo>
                  <a:pt x="1373" y="1463"/>
                  <a:pt x="1373" y="1463"/>
                  <a:pt x="1373" y="1464"/>
                </a:cubicBezTo>
                <a:cubicBezTo>
                  <a:pt x="1373" y="1464"/>
                  <a:pt x="1373" y="1464"/>
                  <a:pt x="1373" y="1465"/>
                </a:cubicBezTo>
                <a:cubicBezTo>
                  <a:pt x="1373" y="1465"/>
                  <a:pt x="1373" y="1465"/>
                  <a:pt x="1373" y="1465"/>
                </a:cubicBezTo>
                <a:cubicBezTo>
                  <a:pt x="1373" y="1466"/>
                  <a:pt x="1373" y="1466"/>
                  <a:pt x="1373" y="1467"/>
                </a:cubicBezTo>
                <a:cubicBezTo>
                  <a:pt x="1373" y="1467"/>
                  <a:pt x="1373" y="1467"/>
                  <a:pt x="1373" y="1467"/>
                </a:cubicBezTo>
                <a:cubicBezTo>
                  <a:pt x="1373" y="1467"/>
                  <a:pt x="1373" y="1468"/>
                  <a:pt x="1374" y="1468"/>
                </a:cubicBezTo>
                <a:cubicBezTo>
                  <a:pt x="1374" y="1468"/>
                  <a:pt x="1374" y="1469"/>
                  <a:pt x="1374" y="1470"/>
                </a:cubicBezTo>
                <a:cubicBezTo>
                  <a:pt x="1374" y="1470"/>
                  <a:pt x="1374" y="1470"/>
                  <a:pt x="1374" y="1470"/>
                </a:cubicBezTo>
                <a:cubicBezTo>
                  <a:pt x="1374" y="1471"/>
                  <a:pt x="1375" y="1471"/>
                  <a:pt x="1375" y="1471"/>
                </a:cubicBezTo>
                <a:cubicBezTo>
                  <a:pt x="1375" y="1471"/>
                  <a:pt x="1375" y="1472"/>
                  <a:pt x="1375" y="1472"/>
                </a:cubicBezTo>
                <a:cubicBezTo>
                  <a:pt x="1375" y="1473"/>
                  <a:pt x="1376" y="1473"/>
                  <a:pt x="1376" y="1474"/>
                </a:cubicBezTo>
                <a:cubicBezTo>
                  <a:pt x="1376" y="1474"/>
                  <a:pt x="1376" y="1474"/>
                  <a:pt x="1376" y="1474"/>
                </a:cubicBezTo>
                <a:cubicBezTo>
                  <a:pt x="1208" y="1635"/>
                  <a:pt x="1208" y="1635"/>
                  <a:pt x="1208" y="1635"/>
                </a:cubicBezTo>
                <a:cubicBezTo>
                  <a:pt x="1197" y="1629"/>
                  <a:pt x="1182" y="1630"/>
                  <a:pt x="1172" y="1639"/>
                </a:cubicBezTo>
                <a:cubicBezTo>
                  <a:pt x="1160" y="1651"/>
                  <a:pt x="1160" y="1670"/>
                  <a:pt x="1171" y="1682"/>
                </a:cubicBezTo>
                <a:cubicBezTo>
                  <a:pt x="1183" y="1694"/>
                  <a:pt x="1202" y="1694"/>
                  <a:pt x="1214" y="1683"/>
                </a:cubicBezTo>
                <a:cubicBezTo>
                  <a:pt x="1224" y="1673"/>
                  <a:pt x="1225" y="1658"/>
                  <a:pt x="1219" y="1647"/>
                </a:cubicBezTo>
                <a:cubicBezTo>
                  <a:pt x="1387" y="1486"/>
                  <a:pt x="1387" y="1486"/>
                  <a:pt x="1387" y="1486"/>
                </a:cubicBezTo>
                <a:cubicBezTo>
                  <a:pt x="1387" y="1486"/>
                  <a:pt x="1387" y="1486"/>
                  <a:pt x="1388" y="1486"/>
                </a:cubicBezTo>
                <a:cubicBezTo>
                  <a:pt x="1388" y="1486"/>
                  <a:pt x="1388" y="1486"/>
                  <a:pt x="1389" y="1487"/>
                </a:cubicBezTo>
                <a:cubicBezTo>
                  <a:pt x="1389" y="1487"/>
                  <a:pt x="1390" y="1487"/>
                  <a:pt x="1390" y="1487"/>
                </a:cubicBezTo>
                <a:cubicBezTo>
                  <a:pt x="1390" y="1487"/>
                  <a:pt x="1391" y="1487"/>
                  <a:pt x="1391" y="1487"/>
                </a:cubicBezTo>
                <a:cubicBezTo>
                  <a:pt x="1391" y="1488"/>
                  <a:pt x="1391" y="1488"/>
                  <a:pt x="1392" y="1488"/>
                </a:cubicBezTo>
                <a:cubicBezTo>
                  <a:pt x="1392" y="1488"/>
                  <a:pt x="1393" y="1488"/>
                  <a:pt x="1393" y="1488"/>
                </a:cubicBezTo>
                <a:cubicBezTo>
                  <a:pt x="1393" y="1488"/>
                  <a:pt x="1394" y="1489"/>
                  <a:pt x="1394" y="1489"/>
                </a:cubicBezTo>
                <a:cubicBezTo>
                  <a:pt x="1394" y="1489"/>
                  <a:pt x="1394" y="1489"/>
                  <a:pt x="1394" y="1489"/>
                </a:cubicBezTo>
                <a:cubicBezTo>
                  <a:pt x="1395" y="1489"/>
                  <a:pt x="1395" y="1489"/>
                  <a:pt x="1396" y="1489"/>
                </a:cubicBezTo>
                <a:cubicBezTo>
                  <a:pt x="1396" y="1489"/>
                  <a:pt x="1396" y="1489"/>
                  <a:pt x="1396" y="1489"/>
                </a:cubicBezTo>
                <a:cubicBezTo>
                  <a:pt x="1397" y="1489"/>
                  <a:pt x="1397" y="1489"/>
                  <a:pt x="1397" y="1489"/>
                </a:cubicBezTo>
                <a:cubicBezTo>
                  <a:pt x="1397" y="1489"/>
                  <a:pt x="1397" y="1489"/>
                  <a:pt x="1397" y="1489"/>
                </a:cubicBezTo>
                <a:cubicBezTo>
                  <a:pt x="1398" y="1489"/>
                  <a:pt x="1398" y="1490"/>
                  <a:pt x="1399" y="1490"/>
                </a:cubicBezTo>
                <a:cubicBezTo>
                  <a:pt x="1399" y="1490"/>
                  <a:pt x="1400" y="1490"/>
                  <a:pt x="1400" y="1490"/>
                </a:cubicBezTo>
                <a:cubicBezTo>
                  <a:pt x="1401" y="1490"/>
                  <a:pt x="1401" y="1490"/>
                  <a:pt x="1401" y="1490"/>
                </a:cubicBezTo>
                <a:cubicBezTo>
                  <a:pt x="1402" y="1490"/>
                  <a:pt x="1402" y="1490"/>
                  <a:pt x="1402" y="1490"/>
                </a:cubicBezTo>
                <a:cubicBezTo>
                  <a:pt x="1402" y="1490"/>
                  <a:pt x="1403" y="1490"/>
                  <a:pt x="1403" y="1490"/>
                </a:cubicBezTo>
                <a:cubicBezTo>
                  <a:pt x="1403" y="1490"/>
                  <a:pt x="1403" y="1490"/>
                  <a:pt x="1403" y="1490"/>
                </a:cubicBezTo>
                <a:cubicBezTo>
                  <a:pt x="1404" y="1490"/>
                  <a:pt x="1404" y="1490"/>
                  <a:pt x="1404" y="1490"/>
                </a:cubicBezTo>
                <a:cubicBezTo>
                  <a:pt x="1405" y="1490"/>
                  <a:pt x="1406" y="1490"/>
                  <a:pt x="1406" y="1490"/>
                </a:cubicBezTo>
                <a:cubicBezTo>
                  <a:pt x="1407" y="1489"/>
                  <a:pt x="1407" y="1489"/>
                  <a:pt x="1407" y="1489"/>
                </a:cubicBezTo>
                <a:cubicBezTo>
                  <a:pt x="1407" y="1489"/>
                  <a:pt x="1408" y="1489"/>
                  <a:pt x="1408" y="1489"/>
                </a:cubicBezTo>
                <a:cubicBezTo>
                  <a:pt x="1408" y="1489"/>
                  <a:pt x="1409" y="1489"/>
                  <a:pt x="1409" y="1489"/>
                </a:cubicBezTo>
                <a:cubicBezTo>
                  <a:pt x="1409" y="1489"/>
                  <a:pt x="1409" y="1489"/>
                  <a:pt x="1409" y="1489"/>
                </a:cubicBezTo>
                <a:cubicBezTo>
                  <a:pt x="1410" y="1489"/>
                  <a:pt x="1410" y="1489"/>
                  <a:pt x="1410" y="1489"/>
                </a:cubicBezTo>
                <a:cubicBezTo>
                  <a:pt x="1411" y="1489"/>
                  <a:pt x="1411" y="1488"/>
                  <a:pt x="1411" y="1488"/>
                </a:cubicBezTo>
                <a:cubicBezTo>
                  <a:pt x="1412" y="1488"/>
                  <a:pt x="1412" y="1488"/>
                  <a:pt x="1412" y="1488"/>
                </a:cubicBezTo>
                <a:cubicBezTo>
                  <a:pt x="1412" y="1488"/>
                  <a:pt x="1412" y="1488"/>
                  <a:pt x="1413" y="1488"/>
                </a:cubicBezTo>
                <a:cubicBezTo>
                  <a:pt x="1413" y="1488"/>
                  <a:pt x="1413" y="1488"/>
                  <a:pt x="1413" y="1488"/>
                </a:cubicBezTo>
                <a:cubicBezTo>
                  <a:pt x="1414" y="1488"/>
                  <a:pt x="1414" y="1487"/>
                  <a:pt x="1414" y="1487"/>
                </a:cubicBezTo>
                <a:cubicBezTo>
                  <a:pt x="1414" y="1487"/>
                  <a:pt x="1414" y="1487"/>
                  <a:pt x="1415" y="1487"/>
                </a:cubicBezTo>
                <a:cubicBezTo>
                  <a:pt x="1415" y="1487"/>
                  <a:pt x="1416" y="1487"/>
                  <a:pt x="1416" y="1486"/>
                </a:cubicBezTo>
                <a:cubicBezTo>
                  <a:pt x="1416" y="1486"/>
                  <a:pt x="1417" y="1486"/>
                  <a:pt x="1417" y="1486"/>
                </a:cubicBezTo>
                <a:cubicBezTo>
                  <a:pt x="1417" y="1486"/>
                  <a:pt x="1418" y="1485"/>
                  <a:pt x="1418" y="1485"/>
                </a:cubicBezTo>
                <a:cubicBezTo>
                  <a:pt x="1418" y="1485"/>
                  <a:pt x="1418" y="1485"/>
                  <a:pt x="1418" y="1485"/>
                </a:cubicBezTo>
                <a:cubicBezTo>
                  <a:pt x="1419" y="1485"/>
                  <a:pt x="1419" y="1485"/>
                  <a:pt x="1419" y="1485"/>
                </a:cubicBezTo>
                <a:cubicBezTo>
                  <a:pt x="1419" y="1485"/>
                  <a:pt x="1419" y="1485"/>
                  <a:pt x="1419" y="1485"/>
                </a:cubicBezTo>
                <a:cubicBezTo>
                  <a:pt x="1419" y="1484"/>
                  <a:pt x="1419" y="1484"/>
                  <a:pt x="1420" y="1484"/>
                </a:cubicBezTo>
                <a:cubicBezTo>
                  <a:pt x="1420" y="1484"/>
                  <a:pt x="1420" y="1484"/>
                  <a:pt x="1421" y="1483"/>
                </a:cubicBezTo>
                <a:cubicBezTo>
                  <a:pt x="1421" y="1483"/>
                  <a:pt x="1422" y="1483"/>
                  <a:pt x="1422" y="1482"/>
                </a:cubicBezTo>
                <a:cubicBezTo>
                  <a:pt x="1422" y="1482"/>
                  <a:pt x="1423" y="1482"/>
                  <a:pt x="1423" y="1482"/>
                </a:cubicBezTo>
                <a:cubicBezTo>
                  <a:pt x="1423" y="1482"/>
                  <a:pt x="1423" y="1482"/>
                  <a:pt x="1423" y="1481"/>
                </a:cubicBezTo>
                <a:cubicBezTo>
                  <a:pt x="1423" y="1481"/>
                  <a:pt x="1423" y="1481"/>
                  <a:pt x="1423" y="1481"/>
                </a:cubicBezTo>
                <a:cubicBezTo>
                  <a:pt x="1423" y="1481"/>
                  <a:pt x="1424" y="1481"/>
                  <a:pt x="1424" y="1480"/>
                </a:cubicBezTo>
                <a:cubicBezTo>
                  <a:pt x="1424" y="1480"/>
                  <a:pt x="1425" y="1480"/>
                  <a:pt x="1425" y="1479"/>
                </a:cubicBezTo>
                <a:cubicBezTo>
                  <a:pt x="1425" y="1479"/>
                  <a:pt x="1426" y="1479"/>
                  <a:pt x="1426" y="1478"/>
                </a:cubicBezTo>
                <a:cubicBezTo>
                  <a:pt x="1426" y="1478"/>
                  <a:pt x="1426" y="1478"/>
                  <a:pt x="1427" y="1477"/>
                </a:cubicBezTo>
                <a:cubicBezTo>
                  <a:pt x="1427" y="1477"/>
                  <a:pt x="1427" y="1477"/>
                  <a:pt x="1427" y="1477"/>
                </a:cubicBezTo>
                <a:cubicBezTo>
                  <a:pt x="1427" y="1477"/>
                  <a:pt x="1427" y="1477"/>
                  <a:pt x="1427" y="1477"/>
                </a:cubicBezTo>
                <a:cubicBezTo>
                  <a:pt x="1427" y="1476"/>
                  <a:pt x="1427" y="1476"/>
                  <a:pt x="1428" y="1476"/>
                </a:cubicBezTo>
                <a:cubicBezTo>
                  <a:pt x="1428" y="1476"/>
                  <a:pt x="1428" y="1476"/>
                  <a:pt x="1428" y="1476"/>
                </a:cubicBezTo>
                <a:cubicBezTo>
                  <a:pt x="1651" y="1540"/>
                  <a:pt x="1651" y="1540"/>
                  <a:pt x="1651" y="1540"/>
                </a:cubicBezTo>
                <a:cubicBezTo>
                  <a:pt x="1651" y="1540"/>
                  <a:pt x="1651" y="1540"/>
                  <a:pt x="1651" y="1540"/>
                </a:cubicBezTo>
                <a:cubicBezTo>
                  <a:pt x="1651" y="1541"/>
                  <a:pt x="1651" y="1541"/>
                  <a:pt x="1651" y="1542"/>
                </a:cubicBezTo>
                <a:cubicBezTo>
                  <a:pt x="1651" y="1542"/>
                  <a:pt x="1651" y="1542"/>
                  <a:pt x="1651" y="1542"/>
                </a:cubicBezTo>
                <a:cubicBezTo>
                  <a:pt x="1651" y="1542"/>
                  <a:pt x="1651" y="1543"/>
                  <a:pt x="1651" y="1543"/>
                </a:cubicBezTo>
                <a:cubicBezTo>
                  <a:pt x="1651" y="1543"/>
                  <a:pt x="1651" y="1544"/>
                  <a:pt x="1651" y="1545"/>
                </a:cubicBezTo>
                <a:cubicBezTo>
                  <a:pt x="1651" y="1545"/>
                  <a:pt x="1651" y="1545"/>
                  <a:pt x="1652" y="1545"/>
                </a:cubicBezTo>
                <a:cubicBezTo>
                  <a:pt x="1652" y="1545"/>
                  <a:pt x="1652" y="1545"/>
                  <a:pt x="1652" y="1546"/>
                </a:cubicBezTo>
                <a:cubicBezTo>
                  <a:pt x="1652" y="1546"/>
                  <a:pt x="1652" y="1546"/>
                  <a:pt x="1652" y="1546"/>
                </a:cubicBezTo>
                <a:cubicBezTo>
                  <a:pt x="1652" y="1547"/>
                  <a:pt x="1652" y="1547"/>
                  <a:pt x="1652" y="1548"/>
                </a:cubicBezTo>
                <a:cubicBezTo>
                  <a:pt x="1652" y="1548"/>
                  <a:pt x="1652" y="1548"/>
                  <a:pt x="1652" y="1548"/>
                </a:cubicBezTo>
                <a:cubicBezTo>
                  <a:pt x="1652" y="1548"/>
                  <a:pt x="1652" y="1548"/>
                  <a:pt x="1652" y="1549"/>
                </a:cubicBezTo>
                <a:cubicBezTo>
                  <a:pt x="1652" y="1549"/>
                  <a:pt x="1653" y="1550"/>
                  <a:pt x="1653" y="1550"/>
                </a:cubicBezTo>
                <a:cubicBezTo>
                  <a:pt x="1653" y="1551"/>
                  <a:pt x="1653" y="1551"/>
                  <a:pt x="1653" y="1551"/>
                </a:cubicBezTo>
                <a:cubicBezTo>
                  <a:pt x="1653" y="1551"/>
                  <a:pt x="1653" y="1552"/>
                  <a:pt x="1653" y="1552"/>
                </a:cubicBezTo>
                <a:cubicBezTo>
                  <a:pt x="1654" y="1552"/>
                  <a:pt x="1654" y="1553"/>
                  <a:pt x="1654" y="1553"/>
                </a:cubicBezTo>
                <a:cubicBezTo>
                  <a:pt x="1654" y="1553"/>
                  <a:pt x="1654" y="1554"/>
                  <a:pt x="1655" y="1554"/>
                </a:cubicBezTo>
                <a:cubicBezTo>
                  <a:pt x="1655" y="1555"/>
                  <a:pt x="1655" y="1555"/>
                  <a:pt x="1655" y="1556"/>
                </a:cubicBezTo>
                <a:cubicBezTo>
                  <a:pt x="1655" y="1556"/>
                  <a:pt x="1656" y="1556"/>
                  <a:pt x="1656" y="1556"/>
                </a:cubicBezTo>
                <a:cubicBezTo>
                  <a:pt x="1656" y="1557"/>
                  <a:pt x="1656" y="1557"/>
                  <a:pt x="1656" y="1557"/>
                </a:cubicBezTo>
                <a:cubicBezTo>
                  <a:pt x="1656" y="1557"/>
                  <a:pt x="1656" y="1557"/>
                  <a:pt x="1656" y="1557"/>
                </a:cubicBezTo>
                <a:cubicBezTo>
                  <a:pt x="1656" y="1557"/>
                  <a:pt x="1657" y="1558"/>
                  <a:pt x="1657" y="1558"/>
                </a:cubicBezTo>
                <a:cubicBezTo>
                  <a:pt x="1657" y="1558"/>
                  <a:pt x="1657" y="1559"/>
                  <a:pt x="1658" y="1559"/>
                </a:cubicBezTo>
                <a:cubicBezTo>
                  <a:pt x="1658" y="1560"/>
                  <a:pt x="1658" y="1560"/>
                  <a:pt x="1659" y="1560"/>
                </a:cubicBezTo>
                <a:cubicBezTo>
                  <a:pt x="1659" y="1561"/>
                  <a:pt x="1659" y="1561"/>
                  <a:pt x="1659" y="1561"/>
                </a:cubicBezTo>
                <a:cubicBezTo>
                  <a:pt x="1659" y="1561"/>
                  <a:pt x="1660" y="1561"/>
                  <a:pt x="1660" y="1561"/>
                </a:cubicBezTo>
                <a:cubicBezTo>
                  <a:pt x="1660" y="1561"/>
                  <a:pt x="1660" y="1561"/>
                  <a:pt x="1660" y="1562"/>
                </a:cubicBezTo>
                <a:cubicBezTo>
                  <a:pt x="1660" y="1562"/>
                  <a:pt x="1660" y="1562"/>
                  <a:pt x="1661" y="1562"/>
                </a:cubicBezTo>
                <a:cubicBezTo>
                  <a:pt x="1661" y="1563"/>
                  <a:pt x="1661" y="1563"/>
                  <a:pt x="1662" y="1563"/>
                </a:cubicBezTo>
                <a:cubicBezTo>
                  <a:pt x="1662" y="1564"/>
                  <a:pt x="1662" y="1564"/>
                  <a:pt x="1663" y="1564"/>
                </a:cubicBezTo>
                <a:cubicBezTo>
                  <a:pt x="1663" y="1565"/>
                  <a:pt x="1663" y="1565"/>
                  <a:pt x="1664" y="1565"/>
                </a:cubicBezTo>
                <a:cubicBezTo>
                  <a:pt x="1664" y="1565"/>
                  <a:pt x="1664" y="1565"/>
                  <a:pt x="1664" y="1565"/>
                </a:cubicBezTo>
                <a:cubicBezTo>
                  <a:pt x="1664" y="1565"/>
                  <a:pt x="1664" y="1565"/>
                  <a:pt x="1664" y="1565"/>
                </a:cubicBezTo>
                <a:cubicBezTo>
                  <a:pt x="1665" y="1566"/>
                  <a:pt x="1665" y="1566"/>
                  <a:pt x="1665" y="1566"/>
                </a:cubicBezTo>
                <a:cubicBezTo>
                  <a:pt x="1666" y="1566"/>
                  <a:pt x="1666" y="1566"/>
                  <a:pt x="1666" y="1567"/>
                </a:cubicBezTo>
                <a:cubicBezTo>
                  <a:pt x="1667" y="1567"/>
                  <a:pt x="1667" y="1567"/>
                  <a:pt x="1668" y="1567"/>
                </a:cubicBezTo>
                <a:cubicBezTo>
                  <a:pt x="1668" y="1568"/>
                  <a:pt x="1669" y="1568"/>
                  <a:pt x="1669" y="1568"/>
                </a:cubicBezTo>
                <a:cubicBezTo>
                  <a:pt x="1669" y="1568"/>
                  <a:pt x="1669" y="1568"/>
                  <a:pt x="1670" y="1568"/>
                </a:cubicBezTo>
                <a:cubicBezTo>
                  <a:pt x="1670" y="1568"/>
                  <a:pt x="1670" y="1568"/>
                  <a:pt x="1670" y="1569"/>
                </a:cubicBezTo>
                <a:cubicBezTo>
                  <a:pt x="1671" y="1569"/>
                  <a:pt x="1671" y="1569"/>
                  <a:pt x="1672" y="1569"/>
                </a:cubicBezTo>
                <a:cubicBezTo>
                  <a:pt x="1672" y="1569"/>
                  <a:pt x="1672" y="1569"/>
                  <a:pt x="1673" y="1569"/>
                </a:cubicBezTo>
                <a:cubicBezTo>
                  <a:pt x="1673" y="1569"/>
                  <a:pt x="1673" y="1569"/>
                  <a:pt x="1673" y="1569"/>
                </a:cubicBezTo>
                <a:cubicBezTo>
                  <a:pt x="1674" y="1570"/>
                  <a:pt x="1674" y="1570"/>
                  <a:pt x="1674" y="1570"/>
                </a:cubicBezTo>
                <a:cubicBezTo>
                  <a:pt x="1675" y="1570"/>
                  <a:pt x="1675" y="1570"/>
                  <a:pt x="1675" y="1570"/>
                </a:cubicBezTo>
                <a:cubicBezTo>
                  <a:pt x="1675" y="1570"/>
                  <a:pt x="1676" y="1570"/>
                  <a:pt x="1676" y="1570"/>
                </a:cubicBezTo>
                <a:cubicBezTo>
                  <a:pt x="1677" y="1570"/>
                  <a:pt x="1677" y="1570"/>
                  <a:pt x="1678" y="1570"/>
                </a:cubicBezTo>
                <a:cubicBezTo>
                  <a:pt x="1678" y="1570"/>
                  <a:pt x="1679" y="1570"/>
                  <a:pt x="1679" y="1570"/>
                </a:cubicBezTo>
                <a:cubicBezTo>
                  <a:pt x="1679" y="1571"/>
                  <a:pt x="1680" y="1571"/>
                  <a:pt x="1680" y="1571"/>
                </a:cubicBezTo>
                <a:cubicBezTo>
                  <a:pt x="1680" y="1571"/>
                  <a:pt x="1680" y="1571"/>
                  <a:pt x="1680" y="1571"/>
                </a:cubicBezTo>
                <a:cubicBezTo>
                  <a:pt x="1736" y="1796"/>
                  <a:pt x="1736" y="1796"/>
                  <a:pt x="1736" y="1796"/>
                </a:cubicBezTo>
                <a:cubicBezTo>
                  <a:pt x="1736" y="1797"/>
                  <a:pt x="1736" y="1797"/>
                  <a:pt x="1736" y="1797"/>
                </a:cubicBezTo>
                <a:close/>
                <a:moveTo>
                  <a:pt x="2224" y="1676"/>
                </a:moveTo>
                <a:cubicBezTo>
                  <a:pt x="2223" y="1677"/>
                  <a:pt x="2223" y="1677"/>
                  <a:pt x="2223" y="1677"/>
                </a:cubicBezTo>
                <a:cubicBezTo>
                  <a:pt x="2223" y="1677"/>
                  <a:pt x="2223" y="1677"/>
                  <a:pt x="2222" y="1677"/>
                </a:cubicBezTo>
                <a:cubicBezTo>
                  <a:pt x="2222" y="1677"/>
                  <a:pt x="2222" y="1677"/>
                  <a:pt x="2222" y="1677"/>
                </a:cubicBezTo>
                <a:cubicBezTo>
                  <a:pt x="2222" y="1677"/>
                  <a:pt x="2222" y="1678"/>
                  <a:pt x="2221" y="1678"/>
                </a:cubicBezTo>
                <a:cubicBezTo>
                  <a:pt x="2221" y="1678"/>
                  <a:pt x="2220" y="1679"/>
                  <a:pt x="2220" y="1679"/>
                </a:cubicBezTo>
                <a:cubicBezTo>
                  <a:pt x="2220" y="1679"/>
                  <a:pt x="2219" y="1679"/>
                  <a:pt x="2219" y="1680"/>
                </a:cubicBezTo>
                <a:cubicBezTo>
                  <a:pt x="2219" y="1680"/>
                  <a:pt x="2218" y="1680"/>
                  <a:pt x="2218" y="1681"/>
                </a:cubicBezTo>
                <a:cubicBezTo>
                  <a:pt x="2218" y="1681"/>
                  <a:pt x="2218" y="1681"/>
                  <a:pt x="2218" y="1681"/>
                </a:cubicBezTo>
                <a:cubicBezTo>
                  <a:pt x="2218" y="1681"/>
                  <a:pt x="2218" y="1681"/>
                  <a:pt x="2218" y="1681"/>
                </a:cubicBezTo>
                <a:cubicBezTo>
                  <a:pt x="2218" y="1681"/>
                  <a:pt x="2217" y="1681"/>
                  <a:pt x="2217" y="1682"/>
                </a:cubicBezTo>
                <a:cubicBezTo>
                  <a:pt x="2217" y="1682"/>
                  <a:pt x="2216" y="1682"/>
                  <a:pt x="2216" y="1683"/>
                </a:cubicBezTo>
                <a:cubicBezTo>
                  <a:pt x="2216" y="1683"/>
                  <a:pt x="2215" y="1684"/>
                  <a:pt x="2215" y="1684"/>
                </a:cubicBezTo>
                <a:cubicBezTo>
                  <a:pt x="2215" y="1684"/>
                  <a:pt x="2215" y="1685"/>
                  <a:pt x="2214" y="1685"/>
                </a:cubicBezTo>
                <a:cubicBezTo>
                  <a:pt x="2214" y="1685"/>
                  <a:pt x="2214" y="1685"/>
                  <a:pt x="2214" y="1685"/>
                </a:cubicBezTo>
                <a:cubicBezTo>
                  <a:pt x="2214" y="1685"/>
                  <a:pt x="2214" y="1685"/>
                  <a:pt x="2214" y="1685"/>
                </a:cubicBezTo>
                <a:cubicBezTo>
                  <a:pt x="2214" y="1686"/>
                  <a:pt x="2214" y="1686"/>
                  <a:pt x="2213" y="1686"/>
                </a:cubicBezTo>
                <a:cubicBezTo>
                  <a:pt x="2213" y="1687"/>
                  <a:pt x="2213" y="1687"/>
                  <a:pt x="2213" y="1687"/>
                </a:cubicBezTo>
                <a:cubicBezTo>
                  <a:pt x="2212" y="1688"/>
                  <a:pt x="2212" y="1688"/>
                  <a:pt x="2212" y="1689"/>
                </a:cubicBezTo>
                <a:cubicBezTo>
                  <a:pt x="2212" y="1689"/>
                  <a:pt x="2212" y="1690"/>
                  <a:pt x="2211" y="1690"/>
                </a:cubicBezTo>
                <a:cubicBezTo>
                  <a:pt x="2211" y="1690"/>
                  <a:pt x="2211" y="1690"/>
                  <a:pt x="2211" y="1691"/>
                </a:cubicBezTo>
                <a:cubicBezTo>
                  <a:pt x="2211" y="1691"/>
                  <a:pt x="2211" y="1691"/>
                  <a:pt x="2211" y="1692"/>
                </a:cubicBezTo>
                <a:cubicBezTo>
                  <a:pt x="2211" y="1692"/>
                  <a:pt x="2210" y="1693"/>
                  <a:pt x="2210" y="1693"/>
                </a:cubicBezTo>
                <a:cubicBezTo>
                  <a:pt x="2210" y="1693"/>
                  <a:pt x="2210" y="1694"/>
                  <a:pt x="2210" y="1694"/>
                </a:cubicBezTo>
                <a:cubicBezTo>
                  <a:pt x="2210" y="1694"/>
                  <a:pt x="2210" y="1694"/>
                  <a:pt x="2210" y="1694"/>
                </a:cubicBezTo>
                <a:cubicBezTo>
                  <a:pt x="2210" y="1695"/>
                  <a:pt x="2210" y="1695"/>
                  <a:pt x="2210" y="1696"/>
                </a:cubicBezTo>
                <a:cubicBezTo>
                  <a:pt x="2209" y="1696"/>
                  <a:pt x="2209" y="1696"/>
                  <a:pt x="2209" y="1696"/>
                </a:cubicBezTo>
                <a:cubicBezTo>
                  <a:pt x="2209" y="1697"/>
                  <a:pt x="2209" y="1697"/>
                  <a:pt x="2209" y="1697"/>
                </a:cubicBezTo>
                <a:cubicBezTo>
                  <a:pt x="2209" y="1698"/>
                  <a:pt x="2209" y="1698"/>
                  <a:pt x="2209" y="1699"/>
                </a:cubicBezTo>
                <a:cubicBezTo>
                  <a:pt x="2209" y="1699"/>
                  <a:pt x="2209" y="1700"/>
                  <a:pt x="2209" y="1700"/>
                </a:cubicBezTo>
                <a:cubicBezTo>
                  <a:pt x="2209" y="1701"/>
                  <a:pt x="2209" y="1701"/>
                  <a:pt x="2209" y="1701"/>
                </a:cubicBezTo>
                <a:cubicBezTo>
                  <a:pt x="2209" y="1702"/>
                  <a:pt x="2209" y="1702"/>
                  <a:pt x="2209" y="1702"/>
                </a:cubicBezTo>
                <a:cubicBezTo>
                  <a:pt x="2209" y="1702"/>
                  <a:pt x="2209" y="1703"/>
                  <a:pt x="2209" y="1703"/>
                </a:cubicBezTo>
                <a:cubicBezTo>
                  <a:pt x="2209" y="1704"/>
                  <a:pt x="2209" y="1704"/>
                  <a:pt x="2209" y="1704"/>
                </a:cubicBezTo>
                <a:cubicBezTo>
                  <a:pt x="2209" y="1705"/>
                  <a:pt x="2209" y="1706"/>
                  <a:pt x="2209" y="1706"/>
                </a:cubicBezTo>
                <a:cubicBezTo>
                  <a:pt x="2209" y="1706"/>
                  <a:pt x="2209" y="1707"/>
                  <a:pt x="2209" y="1707"/>
                </a:cubicBezTo>
                <a:cubicBezTo>
                  <a:pt x="2209" y="1707"/>
                  <a:pt x="2209" y="1707"/>
                  <a:pt x="2209" y="1708"/>
                </a:cubicBezTo>
                <a:cubicBezTo>
                  <a:pt x="2209" y="1708"/>
                  <a:pt x="2209" y="1709"/>
                  <a:pt x="2210" y="1709"/>
                </a:cubicBezTo>
                <a:cubicBezTo>
                  <a:pt x="2210" y="1709"/>
                  <a:pt x="2210" y="1709"/>
                  <a:pt x="2210" y="1709"/>
                </a:cubicBezTo>
                <a:cubicBezTo>
                  <a:pt x="2210" y="1710"/>
                  <a:pt x="2210" y="1710"/>
                  <a:pt x="2210" y="1710"/>
                </a:cubicBezTo>
                <a:cubicBezTo>
                  <a:pt x="2210" y="1711"/>
                  <a:pt x="2210" y="1711"/>
                  <a:pt x="2210" y="1712"/>
                </a:cubicBezTo>
                <a:cubicBezTo>
                  <a:pt x="2210" y="1712"/>
                  <a:pt x="2211" y="1712"/>
                  <a:pt x="2211" y="1713"/>
                </a:cubicBezTo>
                <a:cubicBezTo>
                  <a:pt x="2211" y="1713"/>
                  <a:pt x="2211" y="1713"/>
                  <a:pt x="2211" y="1713"/>
                </a:cubicBezTo>
                <a:cubicBezTo>
                  <a:pt x="2211" y="1714"/>
                  <a:pt x="2211" y="1714"/>
                  <a:pt x="2211" y="1715"/>
                </a:cubicBezTo>
                <a:cubicBezTo>
                  <a:pt x="2212" y="1715"/>
                  <a:pt x="2212" y="1716"/>
                  <a:pt x="2212" y="1716"/>
                </a:cubicBezTo>
                <a:cubicBezTo>
                  <a:pt x="2212" y="1716"/>
                  <a:pt x="2212" y="1716"/>
                  <a:pt x="2212" y="1716"/>
                </a:cubicBezTo>
                <a:cubicBezTo>
                  <a:pt x="2045" y="1878"/>
                  <a:pt x="2045" y="1878"/>
                  <a:pt x="2045" y="1878"/>
                </a:cubicBezTo>
                <a:cubicBezTo>
                  <a:pt x="2044" y="1877"/>
                  <a:pt x="2043" y="1877"/>
                  <a:pt x="2041" y="1876"/>
                </a:cubicBezTo>
                <a:cubicBezTo>
                  <a:pt x="2041" y="1876"/>
                  <a:pt x="2041" y="1876"/>
                  <a:pt x="2041" y="1876"/>
                </a:cubicBezTo>
                <a:cubicBezTo>
                  <a:pt x="2040" y="1875"/>
                  <a:pt x="2039" y="1875"/>
                  <a:pt x="2038" y="1875"/>
                </a:cubicBezTo>
                <a:cubicBezTo>
                  <a:pt x="2037" y="1874"/>
                  <a:pt x="2037" y="1874"/>
                  <a:pt x="2036" y="1874"/>
                </a:cubicBezTo>
                <a:cubicBezTo>
                  <a:pt x="2036" y="1874"/>
                  <a:pt x="2036" y="1874"/>
                  <a:pt x="2035" y="1874"/>
                </a:cubicBezTo>
                <a:cubicBezTo>
                  <a:pt x="2034" y="1874"/>
                  <a:pt x="2032" y="1874"/>
                  <a:pt x="2030" y="1873"/>
                </a:cubicBezTo>
                <a:cubicBezTo>
                  <a:pt x="2030" y="1873"/>
                  <a:pt x="2030" y="1873"/>
                  <a:pt x="2030" y="1873"/>
                </a:cubicBezTo>
                <a:cubicBezTo>
                  <a:pt x="2028" y="1873"/>
                  <a:pt x="2026" y="1874"/>
                  <a:pt x="2025" y="1874"/>
                </a:cubicBezTo>
                <a:cubicBezTo>
                  <a:pt x="2024" y="1874"/>
                  <a:pt x="2024" y="1874"/>
                  <a:pt x="2024" y="1874"/>
                </a:cubicBezTo>
                <a:cubicBezTo>
                  <a:pt x="2022" y="1874"/>
                  <a:pt x="2021" y="1875"/>
                  <a:pt x="2019" y="1875"/>
                </a:cubicBezTo>
                <a:cubicBezTo>
                  <a:pt x="2019" y="1875"/>
                  <a:pt x="2019" y="1875"/>
                  <a:pt x="2018" y="1876"/>
                </a:cubicBezTo>
                <a:cubicBezTo>
                  <a:pt x="2017" y="1876"/>
                  <a:pt x="2015" y="1877"/>
                  <a:pt x="2014" y="1878"/>
                </a:cubicBezTo>
                <a:cubicBezTo>
                  <a:pt x="2014" y="1878"/>
                  <a:pt x="2013" y="1878"/>
                  <a:pt x="2013" y="1878"/>
                </a:cubicBezTo>
                <a:cubicBezTo>
                  <a:pt x="2012" y="1879"/>
                  <a:pt x="2010" y="1880"/>
                  <a:pt x="2009" y="1882"/>
                </a:cubicBezTo>
                <a:cubicBezTo>
                  <a:pt x="2009" y="1882"/>
                  <a:pt x="2009" y="1882"/>
                  <a:pt x="2009" y="1882"/>
                </a:cubicBezTo>
                <a:cubicBezTo>
                  <a:pt x="2009" y="1882"/>
                  <a:pt x="2009" y="1882"/>
                  <a:pt x="2008" y="1882"/>
                </a:cubicBezTo>
                <a:cubicBezTo>
                  <a:pt x="2007" y="1883"/>
                  <a:pt x="2006" y="1885"/>
                  <a:pt x="2005" y="1886"/>
                </a:cubicBezTo>
                <a:cubicBezTo>
                  <a:pt x="2005" y="1886"/>
                  <a:pt x="2005" y="1886"/>
                  <a:pt x="2005" y="1886"/>
                </a:cubicBezTo>
                <a:cubicBezTo>
                  <a:pt x="2004" y="1887"/>
                  <a:pt x="2004" y="1887"/>
                  <a:pt x="2004" y="1888"/>
                </a:cubicBezTo>
                <a:cubicBezTo>
                  <a:pt x="1780" y="1823"/>
                  <a:pt x="1780" y="1823"/>
                  <a:pt x="1780" y="1823"/>
                </a:cubicBezTo>
                <a:cubicBezTo>
                  <a:pt x="1780" y="1823"/>
                  <a:pt x="1780" y="1823"/>
                  <a:pt x="1780" y="1823"/>
                </a:cubicBezTo>
                <a:cubicBezTo>
                  <a:pt x="1780" y="1822"/>
                  <a:pt x="1780" y="1822"/>
                  <a:pt x="1780" y="1822"/>
                </a:cubicBezTo>
                <a:cubicBezTo>
                  <a:pt x="1780" y="1821"/>
                  <a:pt x="1780" y="1821"/>
                  <a:pt x="1780" y="1820"/>
                </a:cubicBezTo>
                <a:cubicBezTo>
                  <a:pt x="1780" y="1820"/>
                  <a:pt x="1780" y="1819"/>
                  <a:pt x="1780" y="1819"/>
                </a:cubicBezTo>
                <a:cubicBezTo>
                  <a:pt x="1780" y="1818"/>
                  <a:pt x="1780" y="1818"/>
                  <a:pt x="1780" y="1818"/>
                </a:cubicBezTo>
                <a:cubicBezTo>
                  <a:pt x="1780" y="1818"/>
                  <a:pt x="1780" y="1817"/>
                  <a:pt x="1780" y="1817"/>
                </a:cubicBezTo>
                <a:cubicBezTo>
                  <a:pt x="1780" y="1817"/>
                  <a:pt x="1780" y="1816"/>
                  <a:pt x="1780" y="1816"/>
                </a:cubicBezTo>
                <a:cubicBezTo>
                  <a:pt x="1780" y="1816"/>
                  <a:pt x="1780" y="1815"/>
                  <a:pt x="1780" y="1815"/>
                </a:cubicBezTo>
                <a:cubicBezTo>
                  <a:pt x="1779" y="1815"/>
                  <a:pt x="1779" y="1815"/>
                  <a:pt x="1779" y="1815"/>
                </a:cubicBezTo>
                <a:cubicBezTo>
                  <a:pt x="1779" y="1814"/>
                  <a:pt x="1779" y="1813"/>
                  <a:pt x="1779" y="1813"/>
                </a:cubicBezTo>
                <a:cubicBezTo>
                  <a:pt x="1779" y="1813"/>
                  <a:pt x="1779" y="1812"/>
                  <a:pt x="1778" y="1812"/>
                </a:cubicBezTo>
                <a:cubicBezTo>
                  <a:pt x="1778" y="1812"/>
                  <a:pt x="1778" y="1812"/>
                  <a:pt x="1778" y="1811"/>
                </a:cubicBezTo>
                <a:cubicBezTo>
                  <a:pt x="1778" y="1811"/>
                  <a:pt x="1778" y="1811"/>
                  <a:pt x="1778" y="1810"/>
                </a:cubicBezTo>
                <a:cubicBezTo>
                  <a:pt x="1778" y="1810"/>
                  <a:pt x="1777" y="1809"/>
                  <a:pt x="1777" y="1809"/>
                </a:cubicBezTo>
                <a:cubicBezTo>
                  <a:pt x="1777" y="1808"/>
                  <a:pt x="1777" y="1808"/>
                  <a:pt x="1776" y="1808"/>
                </a:cubicBezTo>
                <a:cubicBezTo>
                  <a:pt x="1776" y="1807"/>
                  <a:pt x="1776" y="1807"/>
                  <a:pt x="1776" y="1807"/>
                </a:cubicBezTo>
                <a:cubicBezTo>
                  <a:pt x="1776" y="1807"/>
                  <a:pt x="1776" y="1806"/>
                  <a:pt x="1776" y="1806"/>
                </a:cubicBezTo>
                <a:cubicBezTo>
                  <a:pt x="1776" y="1806"/>
                  <a:pt x="1776" y="1806"/>
                  <a:pt x="1776" y="1806"/>
                </a:cubicBezTo>
                <a:cubicBezTo>
                  <a:pt x="1775" y="1806"/>
                  <a:pt x="1775" y="1806"/>
                  <a:pt x="1775" y="1805"/>
                </a:cubicBezTo>
                <a:cubicBezTo>
                  <a:pt x="1775" y="1805"/>
                  <a:pt x="1774" y="1804"/>
                  <a:pt x="1774" y="1804"/>
                </a:cubicBezTo>
                <a:cubicBezTo>
                  <a:pt x="1774" y="1804"/>
                  <a:pt x="1773" y="1803"/>
                  <a:pt x="1773" y="1803"/>
                </a:cubicBezTo>
                <a:cubicBezTo>
                  <a:pt x="1773" y="1803"/>
                  <a:pt x="1772" y="1802"/>
                  <a:pt x="1772" y="1802"/>
                </a:cubicBezTo>
                <a:cubicBezTo>
                  <a:pt x="1772" y="1802"/>
                  <a:pt x="1772" y="1802"/>
                  <a:pt x="1772" y="1802"/>
                </a:cubicBezTo>
                <a:cubicBezTo>
                  <a:pt x="1772" y="1802"/>
                  <a:pt x="1772" y="1802"/>
                  <a:pt x="1772" y="1802"/>
                </a:cubicBezTo>
                <a:cubicBezTo>
                  <a:pt x="1772" y="1801"/>
                  <a:pt x="1771" y="1801"/>
                  <a:pt x="1771" y="1801"/>
                </a:cubicBezTo>
                <a:cubicBezTo>
                  <a:pt x="1771" y="1800"/>
                  <a:pt x="1770" y="1800"/>
                  <a:pt x="1770" y="1800"/>
                </a:cubicBezTo>
                <a:cubicBezTo>
                  <a:pt x="1770" y="1800"/>
                  <a:pt x="1769" y="1799"/>
                  <a:pt x="1769" y="1799"/>
                </a:cubicBezTo>
                <a:cubicBezTo>
                  <a:pt x="1768" y="1799"/>
                  <a:pt x="1768" y="1798"/>
                  <a:pt x="1768" y="1798"/>
                </a:cubicBezTo>
                <a:cubicBezTo>
                  <a:pt x="1768" y="1798"/>
                  <a:pt x="1768" y="1798"/>
                  <a:pt x="1768" y="1798"/>
                </a:cubicBezTo>
                <a:cubicBezTo>
                  <a:pt x="1768" y="1798"/>
                  <a:pt x="1767" y="1798"/>
                  <a:pt x="1767" y="1798"/>
                </a:cubicBezTo>
                <a:cubicBezTo>
                  <a:pt x="1767" y="1798"/>
                  <a:pt x="1767" y="1797"/>
                  <a:pt x="1766" y="1797"/>
                </a:cubicBezTo>
                <a:cubicBezTo>
                  <a:pt x="1766" y="1797"/>
                  <a:pt x="1766" y="1797"/>
                  <a:pt x="1765" y="1797"/>
                </a:cubicBezTo>
                <a:cubicBezTo>
                  <a:pt x="1765" y="1796"/>
                  <a:pt x="1764" y="1796"/>
                  <a:pt x="1764" y="1796"/>
                </a:cubicBezTo>
                <a:cubicBezTo>
                  <a:pt x="1763" y="1796"/>
                  <a:pt x="1763" y="1795"/>
                  <a:pt x="1763" y="1795"/>
                </a:cubicBezTo>
                <a:cubicBezTo>
                  <a:pt x="1762" y="1795"/>
                  <a:pt x="1762" y="1795"/>
                  <a:pt x="1762" y="1795"/>
                </a:cubicBezTo>
                <a:cubicBezTo>
                  <a:pt x="1762" y="1795"/>
                  <a:pt x="1762" y="1795"/>
                  <a:pt x="1761" y="1795"/>
                </a:cubicBezTo>
                <a:cubicBezTo>
                  <a:pt x="1761" y="1794"/>
                  <a:pt x="1760" y="1794"/>
                  <a:pt x="1760" y="1794"/>
                </a:cubicBezTo>
                <a:cubicBezTo>
                  <a:pt x="1759" y="1794"/>
                  <a:pt x="1759" y="1794"/>
                  <a:pt x="1759" y="1794"/>
                </a:cubicBezTo>
                <a:cubicBezTo>
                  <a:pt x="1759" y="1794"/>
                  <a:pt x="1759" y="1794"/>
                  <a:pt x="1759" y="1794"/>
                </a:cubicBezTo>
                <a:cubicBezTo>
                  <a:pt x="1758" y="1794"/>
                  <a:pt x="1758" y="1794"/>
                  <a:pt x="1757" y="1793"/>
                </a:cubicBezTo>
                <a:cubicBezTo>
                  <a:pt x="1757" y="1793"/>
                  <a:pt x="1757" y="1793"/>
                  <a:pt x="1757" y="1793"/>
                </a:cubicBezTo>
                <a:cubicBezTo>
                  <a:pt x="1756" y="1793"/>
                  <a:pt x="1756" y="1793"/>
                  <a:pt x="1756" y="1793"/>
                </a:cubicBezTo>
                <a:cubicBezTo>
                  <a:pt x="1755" y="1793"/>
                  <a:pt x="1754" y="1793"/>
                  <a:pt x="1754" y="1793"/>
                </a:cubicBezTo>
                <a:cubicBezTo>
                  <a:pt x="1753" y="1793"/>
                  <a:pt x="1753" y="1793"/>
                  <a:pt x="1753" y="1793"/>
                </a:cubicBezTo>
                <a:cubicBezTo>
                  <a:pt x="1752" y="1793"/>
                  <a:pt x="1752" y="1793"/>
                  <a:pt x="1751" y="1793"/>
                </a:cubicBezTo>
                <a:cubicBezTo>
                  <a:pt x="1751" y="1793"/>
                  <a:pt x="1751" y="1793"/>
                  <a:pt x="1751" y="1793"/>
                </a:cubicBezTo>
                <a:cubicBezTo>
                  <a:pt x="1696" y="1567"/>
                  <a:pt x="1696" y="1567"/>
                  <a:pt x="1696" y="1567"/>
                </a:cubicBezTo>
                <a:cubicBezTo>
                  <a:pt x="1696" y="1567"/>
                  <a:pt x="1696" y="1567"/>
                  <a:pt x="1696" y="1567"/>
                </a:cubicBezTo>
                <a:cubicBezTo>
                  <a:pt x="1696" y="1566"/>
                  <a:pt x="1697" y="1566"/>
                  <a:pt x="1697" y="1566"/>
                </a:cubicBezTo>
                <a:cubicBezTo>
                  <a:pt x="1697" y="1566"/>
                  <a:pt x="1697" y="1566"/>
                  <a:pt x="1697" y="1566"/>
                </a:cubicBezTo>
                <a:cubicBezTo>
                  <a:pt x="1697" y="1566"/>
                  <a:pt x="1697" y="1566"/>
                  <a:pt x="1697" y="1566"/>
                </a:cubicBezTo>
                <a:cubicBezTo>
                  <a:pt x="1698" y="1566"/>
                  <a:pt x="1698" y="1565"/>
                  <a:pt x="1698" y="1565"/>
                </a:cubicBezTo>
                <a:cubicBezTo>
                  <a:pt x="1699" y="1565"/>
                  <a:pt x="1699" y="1564"/>
                  <a:pt x="1700" y="1564"/>
                </a:cubicBezTo>
                <a:cubicBezTo>
                  <a:pt x="1700" y="1564"/>
                  <a:pt x="1700" y="1564"/>
                  <a:pt x="1701" y="1563"/>
                </a:cubicBezTo>
                <a:cubicBezTo>
                  <a:pt x="1701" y="1563"/>
                  <a:pt x="1701" y="1563"/>
                  <a:pt x="1702" y="1562"/>
                </a:cubicBezTo>
                <a:cubicBezTo>
                  <a:pt x="1702" y="1562"/>
                  <a:pt x="1702" y="1562"/>
                  <a:pt x="1702" y="1562"/>
                </a:cubicBezTo>
                <a:cubicBezTo>
                  <a:pt x="1702" y="1562"/>
                  <a:pt x="1702" y="1562"/>
                  <a:pt x="1702" y="1562"/>
                </a:cubicBezTo>
                <a:cubicBezTo>
                  <a:pt x="1702" y="1562"/>
                  <a:pt x="1703" y="1561"/>
                  <a:pt x="1703" y="1561"/>
                </a:cubicBezTo>
                <a:cubicBezTo>
                  <a:pt x="1703" y="1561"/>
                  <a:pt x="1703" y="1561"/>
                  <a:pt x="1704" y="1560"/>
                </a:cubicBezTo>
                <a:cubicBezTo>
                  <a:pt x="1704" y="1560"/>
                  <a:pt x="1704" y="1559"/>
                  <a:pt x="1705" y="1559"/>
                </a:cubicBezTo>
                <a:cubicBezTo>
                  <a:pt x="1705" y="1559"/>
                  <a:pt x="1705" y="1558"/>
                  <a:pt x="1705" y="1558"/>
                </a:cubicBezTo>
                <a:cubicBezTo>
                  <a:pt x="1705" y="1558"/>
                  <a:pt x="1705" y="1558"/>
                  <a:pt x="1706" y="1558"/>
                </a:cubicBezTo>
                <a:cubicBezTo>
                  <a:pt x="1706" y="1558"/>
                  <a:pt x="1706" y="1558"/>
                  <a:pt x="1706" y="1557"/>
                </a:cubicBezTo>
                <a:cubicBezTo>
                  <a:pt x="1706" y="1557"/>
                  <a:pt x="1706" y="1557"/>
                  <a:pt x="1706" y="1557"/>
                </a:cubicBezTo>
                <a:cubicBezTo>
                  <a:pt x="1707" y="1556"/>
                  <a:pt x="1707" y="1556"/>
                  <a:pt x="1707" y="1556"/>
                </a:cubicBezTo>
                <a:cubicBezTo>
                  <a:pt x="1707" y="1555"/>
                  <a:pt x="1708" y="1555"/>
                  <a:pt x="1708" y="1554"/>
                </a:cubicBezTo>
                <a:cubicBezTo>
                  <a:pt x="1708" y="1554"/>
                  <a:pt x="1708" y="1553"/>
                  <a:pt x="1708" y="1553"/>
                </a:cubicBezTo>
                <a:cubicBezTo>
                  <a:pt x="1708" y="1553"/>
                  <a:pt x="1709" y="1552"/>
                  <a:pt x="1709" y="1552"/>
                </a:cubicBezTo>
                <a:cubicBezTo>
                  <a:pt x="1709" y="1552"/>
                  <a:pt x="1709" y="1552"/>
                  <a:pt x="1709" y="1551"/>
                </a:cubicBezTo>
                <a:cubicBezTo>
                  <a:pt x="1709" y="1551"/>
                  <a:pt x="1709" y="1550"/>
                  <a:pt x="1710" y="1550"/>
                </a:cubicBezTo>
                <a:cubicBezTo>
                  <a:pt x="1710" y="1550"/>
                  <a:pt x="1710" y="1549"/>
                  <a:pt x="1710" y="1549"/>
                </a:cubicBezTo>
                <a:cubicBezTo>
                  <a:pt x="1710" y="1549"/>
                  <a:pt x="1710" y="1549"/>
                  <a:pt x="1710" y="1549"/>
                </a:cubicBezTo>
                <a:cubicBezTo>
                  <a:pt x="1710" y="1548"/>
                  <a:pt x="1710" y="1548"/>
                  <a:pt x="1710" y="1547"/>
                </a:cubicBezTo>
                <a:cubicBezTo>
                  <a:pt x="1710" y="1547"/>
                  <a:pt x="1710" y="1547"/>
                  <a:pt x="1710" y="1547"/>
                </a:cubicBezTo>
                <a:cubicBezTo>
                  <a:pt x="1710" y="1546"/>
                  <a:pt x="1710" y="1546"/>
                  <a:pt x="1711" y="1546"/>
                </a:cubicBezTo>
                <a:cubicBezTo>
                  <a:pt x="1711" y="1545"/>
                  <a:pt x="1711" y="1545"/>
                  <a:pt x="1711" y="1544"/>
                </a:cubicBezTo>
                <a:cubicBezTo>
                  <a:pt x="1711" y="1544"/>
                  <a:pt x="1711" y="1543"/>
                  <a:pt x="1711" y="1543"/>
                </a:cubicBezTo>
                <a:cubicBezTo>
                  <a:pt x="1711" y="1542"/>
                  <a:pt x="1711" y="1542"/>
                  <a:pt x="1711" y="1542"/>
                </a:cubicBezTo>
                <a:cubicBezTo>
                  <a:pt x="1711" y="1541"/>
                  <a:pt x="1711" y="1541"/>
                  <a:pt x="1711" y="1541"/>
                </a:cubicBezTo>
                <a:cubicBezTo>
                  <a:pt x="1711" y="1541"/>
                  <a:pt x="1711" y="1540"/>
                  <a:pt x="1711" y="1540"/>
                </a:cubicBezTo>
                <a:cubicBezTo>
                  <a:pt x="1711" y="1539"/>
                  <a:pt x="1711" y="1539"/>
                  <a:pt x="1711" y="1539"/>
                </a:cubicBezTo>
                <a:cubicBezTo>
                  <a:pt x="1711" y="1538"/>
                  <a:pt x="1711" y="1537"/>
                  <a:pt x="1711" y="1537"/>
                </a:cubicBezTo>
                <a:cubicBezTo>
                  <a:pt x="1711" y="1537"/>
                  <a:pt x="1711" y="1536"/>
                  <a:pt x="1711" y="1536"/>
                </a:cubicBezTo>
                <a:cubicBezTo>
                  <a:pt x="1711" y="1536"/>
                  <a:pt x="1710" y="1535"/>
                  <a:pt x="1710" y="1535"/>
                </a:cubicBezTo>
                <a:cubicBezTo>
                  <a:pt x="1710" y="1535"/>
                  <a:pt x="1710" y="1534"/>
                  <a:pt x="1710" y="1534"/>
                </a:cubicBezTo>
                <a:cubicBezTo>
                  <a:pt x="1710" y="1534"/>
                  <a:pt x="1710" y="1534"/>
                  <a:pt x="1710" y="1534"/>
                </a:cubicBezTo>
                <a:cubicBezTo>
                  <a:pt x="1710" y="1533"/>
                  <a:pt x="1710" y="1533"/>
                  <a:pt x="1710" y="1533"/>
                </a:cubicBezTo>
                <a:cubicBezTo>
                  <a:pt x="1710" y="1532"/>
                  <a:pt x="1710" y="1532"/>
                  <a:pt x="1709" y="1531"/>
                </a:cubicBezTo>
                <a:cubicBezTo>
                  <a:pt x="1709" y="1531"/>
                  <a:pt x="1709" y="1531"/>
                  <a:pt x="1709" y="1530"/>
                </a:cubicBezTo>
                <a:cubicBezTo>
                  <a:pt x="1709" y="1530"/>
                  <a:pt x="1709" y="1530"/>
                  <a:pt x="1709" y="1530"/>
                </a:cubicBezTo>
                <a:cubicBezTo>
                  <a:pt x="1709" y="1529"/>
                  <a:pt x="1708" y="1529"/>
                  <a:pt x="1708" y="1528"/>
                </a:cubicBezTo>
                <a:cubicBezTo>
                  <a:pt x="1708" y="1528"/>
                  <a:pt x="1708" y="1527"/>
                  <a:pt x="1708" y="1527"/>
                </a:cubicBezTo>
                <a:cubicBezTo>
                  <a:pt x="1708" y="1527"/>
                  <a:pt x="1707" y="1527"/>
                  <a:pt x="1707" y="1526"/>
                </a:cubicBezTo>
                <a:cubicBezTo>
                  <a:pt x="1875" y="1365"/>
                  <a:pt x="1875" y="1365"/>
                  <a:pt x="1875" y="1365"/>
                </a:cubicBezTo>
                <a:cubicBezTo>
                  <a:pt x="1875" y="1365"/>
                  <a:pt x="1875" y="1365"/>
                  <a:pt x="1876" y="1366"/>
                </a:cubicBezTo>
                <a:cubicBezTo>
                  <a:pt x="1876" y="1366"/>
                  <a:pt x="1877" y="1366"/>
                  <a:pt x="1877" y="1366"/>
                </a:cubicBezTo>
                <a:cubicBezTo>
                  <a:pt x="1877" y="1367"/>
                  <a:pt x="1878" y="1367"/>
                  <a:pt x="1878" y="1367"/>
                </a:cubicBezTo>
                <a:cubicBezTo>
                  <a:pt x="1878" y="1367"/>
                  <a:pt x="1879" y="1367"/>
                  <a:pt x="1879" y="1367"/>
                </a:cubicBezTo>
                <a:cubicBezTo>
                  <a:pt x="1879" y="1367"/>
                  <a:pt x="1879" y="1367"/>
                  <a:pt x="1880" y="1368"/>
                </a:cubicBezTo>
                <a:cubicBezTo>
                  <a:pt x="1880" y="1368"/>
                  <a:pt x="1881" y="1368"/>
                  <a:pt x="1881" y="1368"/>
                </a:cubicBezTo>
                <a:cubicBezTo>
                  <a:pt x="1882" y="1368"/>
                  <a:pt x="1882" y="1368"/>
                  <a:pt x="1882" y="1368"/>
                </a:cubicBezTo>
                <a:cubicBezTo>
                  <a:pt x="1882" y="1368"/>
                  <a:pt x="1882" y="1368"/>
                  <a:pt x="1882" y="1368"/>
                </a:cubicBezTo>
                <a:cubicBezTo>
                  <a:pt x="1883" y="1369"/>
                  <a:pt x="1883" y="1369"/>
                  <a:pt x="1884" y="1369"/>
                </a:cubicBezTo>
                <a:cubicBezTo>
                  <a:pt x="1884" y="1369"/>
                  <a:pt x="1884" y="1369"/>
                  <a:pt x="1884" y="1369"/>
                </a:cubicBezTo>
                <a:cubicBezTo>
                  <a:pt x="1885" y="1369"/>
                  <a:pt x="1885" y="1369"/>
                  <a:pt x="1885" y="1369"/>
                </a:cubicBezTo>
                <a:cubicBezTo>
                  <a:pt x="1886" y="1369"/>
                  <a:pt x="1887" y="1369"/>
                  <a:pt x="1887" y="1369"/>
                </a:cubicBezTo>
                <a:cubicBezTo>
                  <a:pt x="1888" y="1369"/>
                  <a:pt x="1888" y="1369"/>
                  <a:pt x="1888" y="1369"/>
                </a:cubicBezTo>
                <a:cubicBezTo>
                  <a:pt x="1889" y="1369"/>
                  <a:pt x="1889" y="1369"/>
                  <a:pt x="1890" y="1369"/>
                </a:cubicBezTo>
                <a:cubicBezTo>
                  <a:pt x="1890" y="1370"/>
                  <a:pt x="1890" y="1370"/>
                  <a:pt x="1890" y="1370"/>
                </a:cubicBezTo>
                <a:cubicBezTo>
                  <a:pt x="1891" y="1370"/>
                  <a:pt x="1891" y="1370"/>
                  <a:pt x="1891" y="1370"/>
                </a:cubicBezTo>
                <a:cubicBezTo>
                  <a:pt x="1892" y="1370"/>
                  <a:pt x="1892" y="1369"/>
                  <a:pt x="1893" y="1369"/>
                </a:cubicBezTo>
                <a:cubicBezTo>
                  <a:pt x="1893" y="1369"/>
                  <a:pt x="1894" y="1369"/>
                  <a:pt x="1894" y="1369"/>
                </a:cubicBezTo>
                <a:cubicBezTo>
                  <a:pt x="1895" y="1369"/>
                  <a:pt x="1895" y="1369"/>
                  <a:pt x="1895" y="1369"/>
                </a:cubicBezTo>
                <a:cubicBezTo>
                  <a:pt x="1895" y="1369"/>
                  <a:pt x="1896" y="1369"/>
                  <a:pt x="1896" y="1369"/>
                </a:cubicBezTo>
                <a:cubicBezTo>
                  <a:pt x="1896" y="1369"/>
                  <a:pt x="1897" y="1369"/>
                  <a:pt x="1897" y="1369"/>
                </a:cubicBezTo>
                <a:cubicBezTo>
                  <a:pt x="1897" y="1369"/>
                  <a:pt x="1897" y="1369"/>
                  <a:pt x="1898" y="1369"/>
                </a:cubicBezTo>
                <a:cubicBezTo>
                  <a:pt x="1898" y="1369"/>
                  <a:pt x="1898" y="1368"/>
                  <a:pt x="1898" y="1368"/>
                </a:cubicBezTo>
                <a:cubicBezTo>
                  <a:pt x="1899" y="1368"/>
                  <a:pt x="1900" y="1368"/>
                  <a:pt x="1900" y="1368"/>
                </a:cubicBezTo>
                <a:cubicBezTo>
                  <a:pt x="1900" y="1368"/>
                  <a:pt x="1901" y="1368"/>
                  <a:pt x="1901" y="1368"/>
                </a:cubicBezTo>
                <a:cubicBezTo>
                  <a:pt x="1901" y="1368"/>
                  <a:pt x="1901" y="1368"/>
                  <a:pt x="1901" y="1368"/>
                </a:cubicBezTo>
                <a:cubicBezTo>
                  <a:pt x="1901" y="1368"/>
                  <a:pt x="1901" y="1367"/>
                  <a:pt x="1901" y="1367"/>
                </a:cubicBezTo>
                <a:cubicBezTo>
                  <a:pt x="1902" y="1367"/>
                  <a:pt x="1902" y="1367"/>
                  <a:pt x="1903" y="1367"/>
                </a:cubicBezTo>
                <a:cubicBezTo>
                  <a:pt x="1903" y="1367"/>
                  <a:pt x="1904" y="1366"/>
                  <a:pt x="1904" y="1366"/>
                </a:cubicBezTo>
                <a:cubicBezTo>
                  <a:pt x="1905" y="1366"/>
                  <a:pt x="1905" y="1366"/>
                  <a:pt x="1905" y="1366"/>
                </a:cubicBezTo>
                <a:cubicBezTo>
                  <a:pt x="1906" y="1365"/>
                  <a:pt x="1906" y="1365"/>
                  <a:pt x="1906" y="1365"/>
                </a:cubicBezTo>
                <a:cubicBezTo>
                  <a:pt x="1906" y="1365"/>
                  <a:pt x="1906" y="1365"/>
                  <a:pt x="1907" y="1365"/>
                </a:cubicBezTo>
                <a:cubicBezTo>
                  <a:pt x="1907" y="1365"/>
                  <a:pt x="1907" y="1365"/>
                  <a:pt x="1907" y="1365"/>
                </a:cubicBezTo>
                <a:cubicBezTo>
                  <a:pt x="1907" y="1364"/>
                  <a:pt x="1907" y="1364"/>
                  <a:pt x="1908" y="1364"/>
                </a:cubicBezTo>
                <a:cubicBezTo>
                  <a:pt x="1908" y="1364"/>
                  <a:pt x="1909" y="1363"/>
                  <a:pt x="1909" y="1363"/>
                </a:cubicBezTo>
                <a:cubicBezTo>
                  <a:pt x="1909" y="1363"/>
                  <a:pt x="1910" y="1362"/>
                  <a:pt x="1910" y="1362"/>
                </a:cubicBezTo>
                <a:cubicBezTo>
                  <a:pt x="1910" y="1362"/>
                  <a:pt x="1911" y="1362"/>
                  <a:pt x="1911" y="1361"/>
                </a:cubicBezTo>
                <a:cubicBezTo>
                  <a:pt x="1911" y="1361"/>
                  <a:pt x="1911" y="1361"/>
                  <a:pt x="1911" y="1361"/>
                </a:cubicBezTo>
                <a:cubicBezTo>
                  <a:pt x="1911" y="1361"/>
                  <a:pt x="1911" y="1361"/>
                  <a:pt x="1911" y="1361"/>
                </a:cubicBezTo>
                <a:cubicBezTo>
                  <a:pt x="1912" y="1361"/>
                  <a:pt x="1912" y="1360"/>
                  <a:pt x="1912" y="1360"/>
                </a:cubicBezTo>
                <a:cubicBezTo>
                  <a:pt x="1912" y="1360"/>
                  <a:pt x="1913" y="1360"/>
                  <a:pt x="1913" y="1359"/>
                </a:cubicBezTo>
                <a:cubicBezTo>
                  <a:pt x="1913" y="1359"/>
                  <a:pt x="1914" y="1358"/>
                  <a:pt x="1914" y="1358"/>
                </a:cubicBezTo>
                <a:cubicBezTo>
                  <a:pt x="1914" y="1358"/>
                  <a:pt x="1915" y="1357"/>
                  <a:pt x="1915" y="1357"/>
                </a:cubicBezTo>
                <a:cubicBezTo>
                  <a:pt x="1915" y="1357"/>
                  <a:pt x="1915" y="1357"/>
                  <a:pt x="1915" y="1357"/>
                </a:cubicBezTo>
                <a:cubicBezTo>
                  <a:pt x="1915" y="1357"/>
                  <a:pt x="1915" y="1357"/>
                  <a:pt x="1915" y="1356"/>
                </a:cubicBezTo>
                <a:cubicBezTo>
                  <a:pt x="1915" y="1356"/>
                  <a:pt x="1916" y="1356"/>
                  <a:pt x="1916" y="1356"/>
                </a:cubicBezTo>
                <a:cubicBezTo>
                  <a:pt x="1916" y="1355"/>
                  <a:pt x="1916" y="1355"/>
                  <a:pt x="1916" y="1355"/>
                </a:cubicBezTo>
                <a:cubicBezTo>
                  <a:pt x="2139" y="1420"/>
                  <a:pt x="2139" y="1420"/>
                  <a:pt x="2139" y="1420"/>
                </a:cubicBezTo>
                <a:cubicBezTo>
                  <a:pt x="2139" y="1420"/>
                  <a:pt x="2139" y="1420"/>
                  <a:pt x="2139" y="1420"/>
                </a:cubicBezTo>
                <a:cubicBezTo>
                  <a:pt x="2139" y="1421"/>
                  <a:pt x="2139" y="1421"/>
                  <a:pt x="2139" y="1421"/>
                </a:cubicBezTo>
                <a:cubicBezTo>
                  <a:pt x="2139" y="1422"/>
                  <a:pt x="2139" y="1422"/>
                  <a:pt x="2139" y="1423"/>
                </a:cubicBezTo>
                <a:cubicBezTo>
                  <a:pt x="2139" y="1423"/>
                  <a:pt x="2140" y="1424"/>
                  <a:pt x="2140" y="1424"/>
                </a:cubicBezTo>
                <a:cubicBezTo>
                  <a:pt x="2140" y="1425"/>
                  <a:pt x="2140" y="1425"/>
                  <a:pt x="2140" y="1425"/>
                </a:cubicBezTo>
                <a:cubicBezTo>
                  <a:pt x="2140" y="1425"/>
                  <a:pt x="2140" y="1426"/>
                  <a:pt x="2140" y="1426"/>
                </a:cubicBezTo>
                <a:cubicBezTo>
                  <a:pt x="2140" y="1426"/>
                  <a:pt x="2140" y="1427"/>
                  <a:pt x="2140" y="1427"/>
                </a:cubicBezTo>
                <a:cubicBezTo>
                  <a:pt x="2140" y="1427"/>
                  <a:pt x="2140" y="1427"/>
                  <a:pt x="2140" y="1428"/>
                </a:cubicBezTo>
                <a:cubicBezTo>
                  <a:pt x="2140" y="1428"/>
                  <a:pt x="2140" y="1428"/>
                  <a:pt x="2140" y="1428"/>
                </a:cubicBezTo>
                <a:cubicBezTo>
                  <a:pt x="2141" y="1429"/>
                  <a:pt x="2141" y="1430"/>
                  <a:pt x="2141" y="1430"/>
                </a:cubicBezTo>
                <a:cubicBezTo>
                  <a:pt x="2141" y="1430"/>
                  <a:pt x="2141" y="1431"/>
                  <a:pt x="2141" y="1431"/>
                </a:cubicBezTo>
                <a:cubicBezTo>
                  <a:pt x="2141" y="1431"/>
                  <a:pt x="2141" y="1431"/>
                  <a:pt x="2141" y="1431"/>
                </a:cubicBezTo>
                <a:cubicBezTo>
                  <a:pt x="2142" y="1432"/>
                  <a:pt x="2142" y="1432"/>
                  <a:pt x="2142" y="1433"/>
                </a:cubicBezTo>
                <a:cubicBezTo>
                  <a:pt x="2142" y="1433"/>
                  <a:pt x="2142" y="1434"/>
                  <a:pt x="2143" y="1434"/>
                </a:cubicBezTo>
                <a:cubicBezTo>
                  <a:pt x="2143" y="1435"/>
                  <a:pt x="2143" y="1435"/>
                  <a:pt x="2143" y="1435"/>
                </a:cubicBezTo>
                <a:cubicBezTo>
                  <a:pt x="2143" y="1436"/>
                  <a:pt x="2144" y="1436"/>
                  <a:pt x="2144" y="1436"/>
                </a:cubicBezTo>
                <a:cubicBezTo>
                  <a:pt x="2144" y="1436"/>
                  <a:pt x="2144" y="1436"/>
                  <a:pt x="2144" y="1437"/>
                </a:cubicBezTo>
                <a:cubicBezTo>
                  <a:pt x="2144" y="1437"/>
                  <a:pt x="2144" y="1437"/>
                  <a:pt x="2144" y="1437"/>
                </a:cubicBezTo>
                <a:cubicBezTo>
                  <a:pt x="2144" y="1437"/>
                  <a:pt x="2145" y="1437"/>
                  <a:pt x="2145" y="1438"/>
                </a:cubicBezTo>
                <a:cubicBezTo>
                  <a:pt x="2145" y="1438"/>
                  <a:pt x="2146" y="1439"/>
                  <a:pt x="2146" y="1439"/>
                </a:cubicBezTo>
                <a:cubicBezTo>
                  <a:pt x="2146" y="1439"/>
                  <a:pt x="2146" y="1440"/>
                  <a:pt x="2147" y="1440"/>
                </a:cubicBezTo>
                <a:cubicBezTo>
                  <a:pt x="2147" y="1440"/>
                  <a:pt x="2147" y="1441"/>
                  <a:pt x="2148" y="1441"/>
                </a:cubicBezTo>
                <a:cubicBezTo>
                  <a:pt x="2148" y="1441"/>
                  <a:pt x="2148" y="1441"/>
                  <a:pt x="2148" y="1441"/>
                </a:cubicBezTo>
                <a:cubicBezTo>
                  <a:pt x="2148" y="1441"/>
                  <a:pt x="2148" y="1441"/>
                  <a:pt x="2148" y="1441"/>
                </a:cubicBezTo>
                <a:cubicBezTo>
                  <a:pt x="2148" y="1442"/>
                  <a:pt x="2148" y="1442"/>
                  <a:pt x="2149" y="1442"/>
                </a:cubicBezTo>
                <a:cubicBezTo>
                  <a:pt x="2149" y="1442"/>
                  <a:pt x="2149" y="1443"/>
                  <a:pt x="2150" y="1443"/>
                </a:cubicBezTo>
                <a:cubicBezTo>
                  <a:pt x="2150" y="1443"/>
                  <a:pt x="2151" y="1444"/>
                  <a:pt x="2151" y="1444"/>
                </a:cubicBezTo>
                <a:cubicBezTo>
                  <a:pt x="2151" y="1444"/>
                  <a:pt x="2152" y="1445"/>
                  <a:pt x="2152" y="1445"/>
                </a:cubicBezTo>
                <a:cubicBezTo>
                  <a:pt x="2152" y="1445"/>
                  <a:pt x="2152" y="1445"/>
                  <a:pt x="2152" y="1445"/>
                </a:cubicBezTo>
                <a:cubicBezTo>
                  <a:pt x="2152" y="1445"/>
                  <a:pt x="2152" y="1445"/>
                  <a:pt x="2152" y="1445"/>
                </a:cubicBezTo>
                <a:cubicBezTo>
                  <a:pt x="2153" y="1445"/>
                  <a:pt x="2153" y="1446"/>
                  <a:pt x="2153" y="1446"/>
                </a:cubicBezTo>
                <a:cubicBezTo>
                  <a:pt x="2154" y="1446"/>
                  <a:pt x="2154" y="1446"/>
                  <a:pt x="2154" y="1446"/>
                </a:cubicBezTo>
                <a:cubicBezTo>
                  <a:pt x="2155" y="1447"/>
                  <a:pt x="2155" y="1447"/>
                  <a:pt x="2156" y="1447"/>
                </a:cubicBezTo>
                <a:cubicBezTo>
                  <a:pt x="2156" y="1447"/>
                  <a:pt x="2157" y="1448"/>
                  <a:pt x="2157" y="1448"/>
                </a:cubicBezTo>
                <a:cubicBezTo>
                  <a:pt x="2157" y="1448"/>
                  <a:pt x="2157" y="1448"/>
                  <a:pt x="2158" y="1448"/>
                </a:cubicBezTo>
                <a:cubicBezTo>
                  <a:pt x="2158" y="1448"/>
                  <a:pt x="2158" y="1448"/>
                  <a:pt x="2158" y="1448"/>
                </a:cubicBezTo>
                <a:cubicBezTo>
                  <a:pt x="2159" y="1448"/>
                  <a:pt x="2160" y="1449"/>
                  <a:pt x="2160" y="1449"/>
                </a:cubicBezTo>
                <a:cubicBezTo>
                  <a:pt x="2160" y="1449"/>
                  <a:pt x="2161" y="1449"/>
                  <a:pt x="2161" y="1449"/>
                </a:cubicBezTo>
                <a:cubicBezTo>
                  <a:pt x="2161" y="1449"/>
                  <a:pt x="2161" y="1449"/>
                  <a:pt x="2161" y="1449"/>
                </a:cubicBezTo>
                <a:cubicBezTo>
                  <a:pt x="2162" y="1449"/>
                  <a:pt x="2162" y="1449"/>
                  <a:pt x="2163" y="1450"/>
                </a:cubicBezTo>
                <a:cubicBezTo>
                  <a:pt x="2163" y="1450"/>
                  <a:pt x="2163" y="1450"/>
                  <a:pt x="2163" y="1450"/>
                </a:cubicBezTo>
                <a:cubicBezTo>
                  <a:pt x="2164" y="1450"/>
                  <a:pt x="2164" y="1450"/>
                  <a:pt x="2164" y="1450"/>
                </a:cubicBezTo>
                <a:cubicBezTo>
                  <a:pt x="2165" y="1450"/>
                  <a:pt x="2165" y="1450"/>
                  <a:pt x="2166" y="1450"/>
                </a:cubicBezTo>
                <a:cubicBezTo>
                  <a:pt x="2166" y="1450"/>
                  <a:pt x="2167" y="1450"/>
                  <a:pt x="2167" y="1450"/>
                </a:cubicBezTo>
                <a:cubicBezTo>
                  <a:pt x="2168" y="1450"/>
                  <a:pt x="2168" y="1450"/>
                  <a:pt x="2168" y="1450"/>
                </a:cubicBezTo>
                <a:cubicBezTo>
                  <a:pt x="2168" y="1450"/>
                  <a:pt x="2168" y="1450"/>
                  <a:pt x="2168" y="1450"/>
                </a:cubicBezTo>
                <a:cubicBezTo>
                  <a:pt x="2224" y="1676"/>
                  <a:pt x="2224" y="1676"/>
                  <a:pt x="2224" y="1676"/>
                </a:cubicBezTo>
                <a:cubicBezTo>
                  <a:pt x="2224" y="1676"/>
                  <a:pt x="2224" y="1676"/>
                  <a:pt x="2224" y="1676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4E68F1-5215-4D5C-9C44-E13C8C8FFEEB}"/>
              </a:ext>
            </a:extLst>
          </p:cNvPr>
          <p:cNvSpPr/>
          <p:nvPr userDrawn="1"/>
        </p:nvSpPr>
        <p:spPr>
          <a:xfrm>
            <a:off x="0" y="0"/>
            <a:ext cx="1008000" cy="100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9C7C5C-140E-419D-AF67-98E98E64B0EE}"/>
              </a:ext>
            </a:extLst>
          </p:cNvPr>
          <p:cNvSpPr/>
          <p:nvPr userDrawn="1"/>
        </p:nvSpPr>
        <p:spPr>
          <a:xfrm>
            <a:off x="12043440" y="0"/>
            <a:ext cx="14856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EEA0BC9-7777-4D07-ABB0-1D4142F8E394}"/>
              </a:ext>
            </a:extLst>
          </p:cNvPr>
          <p:cNvGrpSpPr/>
          <p:nvPr userDrawn="1"/>
        </p:nvGrpSpPr>
        <p:grpSpPr>
          <a:xfrm>
            <a:off x="361125" y="1181976"/>
            <a:ext cx="285750" cy="5676024"/>
            <a:chOff x="361125" y="1181976"/>
            <a:chExt cx="285750" cy="5676024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9DA9222-EE46-4806-B9AC-A6EEF3FEC443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0" y="1640114"/>
              <a:ext cx="0" cy="5217886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Freeform 295">
              <a:extLst>
                <a:ext uri="{FF2B5EF4-FFF2-40B4-BE49-F238E27FC236}">
                  <a16:creationId xmlns:a16="http://schemas.microsoft.com/office/drawing/2014/main" id="{B5B3260D-AD7C-4CEF-96F0-78BB5C1690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1125" y="1181976"/>
              <a:ext cx="285750" cy="284163"/>
            </a:xfrm>
            <a:custGeom>
              <a:avLst/>
              <a:gdLst>
                <a:gd name="T0" fmla="*/ 35 w 896"/>
                <a:gd name="T1" fmla="*/ 256 h 896"/>
                <a:gd name="T2" fmla="*/ 58 w 896"/>
                <a:gd name="T3" fmla="*/ 190 h 896"/>
                <a:gd name="T4" fmla="*/ 94 w 896"/>
                <a:gd name="T5" fmla="*/ 132 h 896"/>
                <a:gd name="T6" fmla="*/ 143 w 896"/>
                <a:gd name="T7" fmla="*/ 85 h 896"/>
                <a:gd name="T8" fmla="*/ 203 w 896"/>
                <a:gd name="T9" fmla="*/ 51 h 896"/>
                <a:gd name="T10" fmla="*/ 271 w 896"/>
                <a:gd name="T11" fmla="*/ 33 h 896"/>
                <a:gd name="T12" fmla="*/ 342 w 896"/>
                <a:gd name="T13" fmla="*/ 31 h 896"/>
                <a:gd name="T14" fmla="*/ 411 w 896"/>
                <a:gd name="T15" fmla="*/ 47 h 896"/>
                <a:gd name="T16" fmla="*/ 472 w 896"/>
                <a:gd name="T17" fmla="*/ 78 h 896"/>
                <a:gd name="T18" fmla="*/ 523 w 896"/>
                <a:gd name="T19" fmla="*/ 123 h 896"/>
                <a:gd name="T20" fmla="*/ 563 w 896"/>
                <a:gd name="T21" fmla="*/ 178 h 896"/>
                <a:gd name="T22" fmla="*/ 588 w 896"/>
                <a:gd name="T23" fmla="*/ 242 h 896"/>
                <a:gd name="T24" fmla="*/ 597 w 896"/>
                <a:gd name="T25" fmla="*/ 313 h 896"/>
                <a:gd name="T26" fmla="*/ 588 w 896"/>
                <a:gd name="T27" fmla="*/ 384 h 896"/>
                <a:gd name="T28" fmla="*/ 563 w 896"/>
                <a:gd name="T29" fmla="*/ 448 h 896"/>
                <a:gd name="T30" fmla="*/ 523 w 896"/>
                <a:gd name="T31" fmla="*/ 503 h 896"/>
                <a:gd name="T32" fmla="*/ 472 w 896"/>
                <a:gd name="T33" fmla="*/ 548 h 896"/>
                <a:gd name="T34" fmla="*/ 411 w 896"/>
                <a:gd name="T35" fmla="*/ 579 h 896"/>
                <a:gd name="T36" fmla="*/ 342 w 896"/>
                <a:gd name="T37" fmla="*/ 595 h 896"/>
                <a:gd name="T38" fmla="*/ 271 w 896"/>
                <a:gd name="T39" fmla="*/ 593 h 896"/>
                <a:gd name="T40" fmla="*/ 203 w 896"/>
                <a:gd name="T41" fmla="*/ 575 h 896"/>
                <a:gd name="T42" fmla="*/ 143 w 896"/>
                <a:gd name="T43" fmla="*/ 541 h 896"/>
                <a:gd name="T44" fmla="*/ 94 w 896"/>
                <a:gd name="T45" fmla="*/ 494 h 896"/>
                <a:gd name="T46" fmla="*/ 58 w 896"/>
                <a:gd name="T47" fmla="*/ 436 h 896"/>
                <a:gd name="T48" fmla="*/ 35 w 896"/>
                <a:gd name="T49" fmla="*/ 370 h 896"/>
                <a:gd name="T50" fmla="*/ 892 w 896"/>
                <a:gd name="T51" fmla="*/ 870 h 896"/>
                <a:gd name="T52" fmla="*/ 580 w 896"/>
                <a:gd name="T53" fmla="*/ 479 h 896"/>
                <a:gd name="T54" fmla="*/ 611 w 896"/>
                <a:gd name="T55" fmla="*/ 415 h 896"/>
                <a:gd name="T56" fmla="*/ 626 w 896"/>
                <a:gd name="T57" fmla="*/ 343 h 896"/>
                <a:gd name="T58" fmla="*/ 624 w 896"/>
                <a:gd name="T59" fmla="*/ 265 h 896"/>
                <a:gd name="T60" fmla="*/ 602 w 896"/>
                <a:gd name="T61" fmla="*/ 191 h 896"/>
                <a:gd name="T62" fmla="*/ 565 w 896"/>
                <a:gd name="T63" fmla="*/ 125 h 896"/>
                <a:gd name="T64" fmla="*/ 513 w 896"/>
                <a:gd name="T65" fmla="*/ 71 h 896"/>
                <a:gd name="T66" fmla="*/ 449 w 896"/>
                <a:gd name="T67" fmla="*/ 31 h 896"/>
                <a:gd name="T68" fmla="*/ 376 w 896"/>
                <a:gd name="T69" fmla="*/ 6 h 896"/>
                <a:gd name="T70" fmla="*/ 297 w 896"/>
                <a:gd name="T71" fmla="*/ 0 h 896"/>
                <a:gd name="T72" fmla="*/ 220 w 896"/>
                <a:gd name="T73" fmla="*/ 14 h 896"/>
                <a:gd name="T74" fmla="*/ 151 w 896"/>
                <a:gd name="T75" fmla="*/ 45 h 896"/>
                <a:gd name="T76" fmla="*/ 92 w 896"/>
                <a:gd name="T77" fmla="*/ 92 h 896"/>
                <a:gd name="T78" fmla="*/ 45 w 896"/>
                <a:gd name="T79" fmla="*/ 150 h 896"/>
                <a:gd name="T80" fmla="*/ 14 w 896"/>
                <a:gd name="T81" fmla="*/ 220 h 896"/>
                <a:gd name="T82" fmla="*/ 0 w 896"/>
                <a:gd name="T83" fmla="*/ 297 h 896"/>
                <a:gd name="T84" fmla="*/ 6 w 896"/>
                <a:gd name="T85" fmla="*/ 376 h 896"/>
                <a:gd name="T86" fmla="*/ 31 w 896"/>
                <a:gd name="T87" fmla="*/ 449 h 896"/>
                <a:gd name="T88" fmla="*/ 72 w 896"/>
                <a:gd name="T89" fmla="*/ 512 h 896"/>
                <a:gd name="T90" fmla="*/ 126 w 896"/>
                <a:gd name="T91" fmla="*/ 564 h 896"/>
                <a:gd name="T92" fmla="*/ 191 w 896"/>
                <a:gd name="T93" fmla="*/ 602 h 896"/>
                <a:gd name="T94" fmla="*/ 265 w 896"/>
                <a:gd name="T95" fmla="*/ 623 h 896"/>
                <a:gd name="T96" fmla="*/ 343 w 896"/>
                <a:gd name="T97" fmla="*/ 625 h 896"/>
                <a:gd name="T98" fmla="*/ 415 w 896"/>
                <a:gd name="T99" fmla="*/ 609 h 896"/>
                <a:gd name="T100" fmla="*/ 479 w 896"/>
                <a:gd name="T101" fmla="*/ 579 h 896"/>
                <a:gd name="T102" fmla="*/ 871 w 896"/>
                <a:gd name="T103" fmla="*/ 891 h 896"/>
                <a:gd name="T104" fmla="*/ 885 w 896"/>
                <a:gd name="T105" fmla="*/ 896 h 896"/>
                <a:gd name="T106" fmla="*/ 895 w 896"/>
                <a:gd name="T107" fmla="*/ 886 h 896"/>
                <a:gd name="T108" fmla="*/ 894 w 896"/>
                <a:gd name="T109" fmla="*/ 872 h 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6" h="896">
                  <a:moveTo>
                    <a:pt x="30" y="313"/>
                  </a:moveTo>
                  <a:lnTo>
                    <a:pt x="30" y="298"/>
                  </a:lnTo>
                  <a:lnTo>
                    <a:pt x="31" y="284"/>
                  </a:lnTo>
                  <a:lnTo>
                    <a:pt x="33" y="270"/>
                  </a:lnTo>
                  <a:lnTo>
                    <a:pt x="35" y="256"/>
                  </a:lnTo>
                  <a:lnTo>
                    <a:pt x="38" y="242"/>
                  </a:lnTo>
                  <a:lnTo>
                    <a:pt x="43" y="228"/>
                  </a:lnTo>
                  <a:lnTo>
                    <a:pt x="47" y="216"/>
                  </a:lnTo>
                  <a:lnTo>
                    <a:pt x="51" y="203"/>
                  </a:lnTo>
                  <a:lnTo>
                    <a:pt x="58" y="190"/>
                  </a:lnTo>
                  <a:lnTo>
                    <a:pt x="64" y="178"/>
                  </a:lnTo>
                  <a:lnTo>
                    <a:pt x="71" y="165"/>
                  </a:lnTo>
                  <a:lnTo>
                    <a:pt x="78" y="155"/>
                  </a:lnTo>
                  <a:lnTo>
                    <a:pt x="86" y="143"/>
                  </a:lnTo>
                  <a:lnTo>
                    <a:pt x="94" y="132"/>
                  </a:lnTo>
                  <a:lnTo>
                    <a:pt x="104" y="123"/>
                  </a:lnTo>
                  <a:lnTo>
                    <a:pt x="112" y="112"/>
                  </a:lnTo>
                  <a:lnTo>
                    <a:pt x="123" y="103"/>
                  </a:lnTo>
                  <a:lnTo>
                    <a:pt x="133" y="94"/>
                  </a:lnTo>
                  <a:lnTo>
                    <a:pt x="143" y="85"/>
                  </a:lnTo>
                  <a:lnTo>
                    <a:pt x="155" y="78"/>
                  </a:lnTo>
                  <a:lnTo>
                    <a:pt x="166" y="70"/>
                  </a:lnTo>
                  <a:lnTo>
                    <a:pt x="179" y="64"/>
                  </a:lnTo>
                  <a:lnTo>
                    <a:pt x="190" y="57"/>
                  </a:lnTo>
                  <a:lnTo>
                    <a:pt x="203" y="51"/>
                  </a:lnTo>
                  <a:lnTo>
                    <a:pt x="216" y="47"/>
                  </a:lnTo>
                  <a:lnTo>
                    <a:pt x="229" y="41"/>
                  </a:lnTo>
                  <a:lnTo>
                    <a:pt x="243" y="38"/>
                  </a:lnTo>
                  <a:lnTo>
                    <a:pt x="257" y="35"/>
                  </a:lnTo>
                  <a:lnTo>
                    <a:pt x="271" y="33"/>
                  </a:lnTo>
                  <a:lnTo>
                    <a:pt x="284" y="31"/>
                  </a:lnTo>
                  <a:lnTo>
                    <a:pt x="298" y="30"/>
                  </a:lnTo>
                  <a:lnTo>
                    <a:pt x="313" y="29"/>
                  </a:lnTo>
                  <a:lnTo>
                    <a:pt x="328" y="30"/>
                  </a:lnTo>
                  <a:lnTo>
                    <a:pt x="342" y="31"/>
                  </a:lnTo>
                  <a:lnTo>
                    <a:pt x="356" y="33"/>
                  </a:lnTo>
                  <a:lnTo>
                    <a:pt x="370" y="35"/>
                  </a:lnTo>
                  <a:lnTo>
                    <a:pt x="384" y="38"/>
                  </a:lnTo>
                  <a:lnTo>
                    <a:pt x="398" y="41"/>
                  </a:lnTo>
                  <a:lnTo>
                    <a:pt x="411" y="47"/>
                  </a:lnTo>
                  <a:lnTo>
                    <a:pt x="424" y="51"/>
                  </a:lnTo>
                  <a:lnTo>
                    <a:pt x="436" y="57"/>
                  </a:lnTo>
                  <a:lnTo>
                    <a:pt x="448" y="64"/>
                  </a:lnTo>
                  <a:lnTo>
                    <a:pt x="461" y="70"/>
                  </a:lnTo>
                  <a:lnTo>
                    <a:pt x="472" y="78"/>
                  </a:lnTo>
                  <a:lnTo>
                    <a:pt x="483" y="85"/>
                  </a:lnTo>
                  <a:lnTo>
                    <a:pt x="494" y="94"/>
                  </a:lnTo>
                  <a:lnTo>
                    <a:pt x="504" y="102"/>
                  </a:lnTo>
                  <a:lnTo>
                    <a:pt x="514" y="112"/>
                  </a:lnTo>
                  <a:lnTo>
                    <a:pt x="523" y="123"/>
                  </a:lnTo>
                  <a:lnTo>
                    <a:pt x="533" y="132"/>
                  </a:lnTo>
                  <a:lnTo>
                    <a:pt x="541" y="143"/>
                  </a:lnTo>
                  <a:lnTo>
                    <a:pt x="549" y="155"/>
                  </a:lnTo>
                  <a:lnTo>
                    <a:pt x="556" y="165"/>
                  </a:lnTo>
                  <a:lnTo>
                    <a:pt x="563" y="178"/>
                  </a:lnTo>
                  <a:lnTo>
                    <a:pt x="569" y="190"/>
                  </a:lnTo>
                  <a:lnTo>
                    <a:pt x="575" y="203"/>
                  </a:lnTo>
                  <a:lnTo>
                    <a:pt x="580" y="216"/>
                  </a:lnTo>
                  <a:lnTo>
                    <a:pt x="585" y="228"/>
                  </a:lnTo>
                  <a:lnTo>
                    <a:pt x="588" y="242"/>
                  </a:lnTo>
                  <a:lnTo>
                    <a:pt x="591" y="256"/>
                  </a:lnTo>
                  <a:lnTo>
                    <a:pt x="594" y="270"/>
                  </a:lnTo>
                  <a:lnTo>
                    <a:pt x="596" y="284"/>
                  </a:lnTo>
                  <a:lnTo>
                    <a:pt x="597" y="298"/>
                  </a:lnTo>
                  <a:lnTo>
                    <a:pt x="597" y="313"/>
                  </a:lnTo>
                  <a:lnTo>
                    <a:pt x="597" y="328"/>
                  </a:lnTo>
                  <a:lnTo>
                    <a:pt x="596" y="342"/>
                  </a:lnTo>
                  <a:lnTo>
                    <a:pt x="594" y="356"/>
                  </a:lnTo>
                  <a:lnTo>
                    <a:pt x="591" y="370"/>
                  </a:lnTo>
                  <a:lnTo>
                    <a:pt x="588" y="384"/>
                  </a:lnTo>
                  <a:lnTo>
                    <a:pt x="585" y="397"/>
                  </a:lnTo>
                  <a:lnTo>
                    <a:pt x="580" y="410"/>
                  </a:lnTo>
                  <a:lnTo>
                    <a:pt x="575" y="423"/>
                  </a:lnTo>
                  <a:lnTo>
                    <a:pt x="569" y="436"/>
                  </a:lnTo>
                  <a:lnTo>
                    <a:pt x="563" y="448"/>
                  </a:lnTo>
                  <a:lnTo>
                    <a:pt x="556" y="459"/>
                  </a:lnTo>
                  <a:lnTo>
                    <a:pt x="549" y="471"/>
                  </a:lnTo>
                  <a:lnTo>
                    <a:pt x="541" y="483"/>
                  </a:lnTo>
                  <a:lnTo>
                    <a:pt x="533" y="494"/>
                  </a:lnTo>
                  <a:lnTo>
                    <a:pt x="523" y="503"/>
                  </a:lnTo>
                  <a:lnTo>
                    <a:pt x="514" y="514"/>
                  </a:lnTo>
                  <a:lnTo>
                    <a:pt x="504" y="523"/>
                  </a:lnTo>
                  <a:lnTo>
                    <a:pt x="494" y="532"/>
                  </a:lnTo>
                  <a:lnTo>
                    <a:pt x="483" y="541"/>
                  </a:lnTo>
                  <a:lnTo>
                    <a:pt x="472" y="548"/>
                  </a:lnTo>
                  <a:lnTo>
                    <a:pt x="461" y="556"/>
                  </a:lnTo>
                  <a:lnTo>
                    <a:pt x="448" y="562"/>
                  </a:lnTo>
                  <a:lnTo>
                    <a:pt x="436" y="569"/>
                  </a:lnTo>
                  <a:lnTo>
                    <a:pt x="424" y="575"/>
                  </a:lnTo>
                  <a:lnTo>
                    <a:pt x="411" y="579"/>
                  </a:lnTo>
                  <a:lnTo>
                    <a:pt x="398" y="583"/>
                  </a:lnTo>
                  <a:lnTo>
                    <a:pt x="384" y="588"/>
                  </a:lnTo>
                  <a:lnTo>
                    <a:pt x="370" y="591"/>
                  </a:lnTo>
                  <a:lnTo>
                    <a:pt x="356" y="593"/>
                  </a:lnTo>
                  <a:lnTo>
                    <a:pt x="342" y="595"/>
                  </a:lnTo>
                  <a:lnTo>
                    <a:pt x="328" y="596"/>
                  </a:lnTo>
                  <a:lnTo>
                    <a:pt x="313" y="596"/>
                  </a:lnTo>
                  <a:lnTo>
                    <a:pt x="298" y="596"/>
                  </a:lnTo>
                  <a:lnTo>
                    <a:pt x="284" y="595"/>
                  </a:lnTo>
                  <a:lnTo>
                    <a:pt x="271" y="593"/>
                  </a:lnTo>
                  <a:lnTo>
                    <a:pt x="257" y="591"/>
                  </a:lnTo>
                  <a:lnTo>
                    <a:pt x="243" y="588"/>
                  </a:lnTo>
                  <a:lnTo>
                    <a:pt x="229" y="583"/>
                  </a:lnTo>
                  <a:lnTo>
                    <a:pt x="216" y="579"/>
                  </a:lnTo>
                  <a:lnTo>
                    <a:pt x="203" y="575"/>
                  </a:lnTo>
                  <a:lnTo>
                    <a:pt x="190" y="569"/>
                  </a:lnTo>
                  <a:lnTo>
                    <a:pt x="179" y="562"/>
                  </a:lnTo>
                  <a:lnTo>
                    <a:pt x="166" y="556"/>
                  </a:lnTo>
                  <a:lnTo>
                    <a:pt x="155" y="548"/>
                  </a:lnTo>
                  <a:lnTo>
                    <a:pt x="143" y="541"/>
                  </a:lnTo>
                  <a:lnTo>
                    <a:pt x="133" y="532"/>
                  </a:lnTo>
                  <a:lnTo>
                    <a:pt x="123" y="523"/>
                  </a:lnTo>
                  <a:lnTo>
                    <a:pt x="112" y="514"/>
                  </a:lnTo>
                  <a:lnTo>
                    <a:pt x="104" y="503"/>
                  </a:lnTo>
                  <a:lnTo>
                    <a:pt x="94" y="494"/>
                  </a:lnTo>
                  <a:lnTo>
                    <a:pt x="86" y="483"/>
                  </a:lnTo>
                  <a:lnTo>
                    <a:pt x="78" y="471"/>
                  </a:lnTo>
                  <a:lnTo>
                    <a:pt x="71" y="459"/>
                  </a:lnTo>
                  <a:lnTo>
                    <a:pt x="64" y="448"/>
                  </a:lnTo>
                  <a:lnTo>
                    <a:pt x="58" y="436"/>
                  </a:lnTo>
                  <a:lnTo>
                    <a:pt x="51" y="423"/>
                  </a:lnTo>
                  <a:lnTo>
                    <a:pt x="47" y="410"/>
                  </a:lnTo>
                  <a:lnTo>
                    <a:pt x="43" y="397"/>
                  </a:lnTo>
                  <a:lnTo>
                    <a:pt x="38" y="384"/>
                  </a:lnTo>
                  <a:lnTo>
                    <a:pt x="35" y="370"/>
                  </a:lnTo>
                  <a:lnTo>
                    <a:pt x="33" y="356"/>
                  </a:lnTo>
                  <a:lnTo>
                    <a:pt x="31" y="342"/>
                  </a:lnTo>
                  <a:lnTo>
                    <a:pt x="30" y="328"/>
                  </a:lnTo>
                  <a:lnTo>
                    <a:pt x="30" y="313"/>
                  </a:lnTo>
                  <a:close/>
                  <a:moveTo>
                    <a:pt x="892" y="870"/>
                  </a:moveTo>
                  <a:lnTo>
                    <a:pt x="545" y="524"/>
                  </a:lnTo>
                  <a:lnTo>
                    <a:pt x="554" y="513"/>
                  </a:lnTo>
                  <a:lnTo>
                    <a:pt x="564" y="502"/>
                  </a:lnTo>
                  <a:lnTo>
                    <a:pt x="571" y="490"/>
                  </a:lnTo>
                  <a:lnTo>
                    <a:pt x="580" y="479"/>
                  </a:lnTo>
                  <a:lnTo>
                    <a:pt x="587" y="466"/>
                  </a:lnTo>
                  <a:lnTo>
                    <a:pt x="594" y="454"/>
                  </a:lnTo>
                  <a:lnTo>
                    <a:pt x="600" y="441"/>
                  </a:lnTo>
                  <a:lnTo>
                    <a:pt x="605" y="427"/>
                  </a:lnTo>
                  <a:lnTo>
                    <a:pt x="611" y="415"/>
                  </a:lnTo>
                  <a:lnTo>
                    <a:pt x="615" y="401"/>
                  </a:lnTo>
                  <a:lnTo>
                    <a:pt x="618" y="387"/>
                  </a:lnTo>
                  <a:lnTo>
                    <a:pt x="621" y="372"/>
                  </a:lnTo>
                  <a:lnTo>
                    <a:pt x="624" y="358"/>
                  </a:lnTo>
                  <a:lnTo>
                    <a:pt x="626" y="343"/>
                  </a:lnTo>
                  <a:lnTo>
                    <a:pt x="627" y="328"/>
                  </a:lnTo>
                  <a:lnTo>
                    <a:pt x="627" y="313"/>
                  </a:lnTo>
                  <a:lnTo>
                    <a:pt x="627" y="297"/>
                  </a:lnTo>
                  <a:lnTo>
                    <a:pt x="626" y="281"/>
                  </a:lnTo>
                  <a:lnTo>
                    <a:pt x="624" y="265"/>
                  </a:lnTo>
                  <a:lnTo>
                    <a:pt x="620" y="250"/>
                  </a:lnTo>
                  <a:lnTo>
                    <a:pt x="617" y="235"/>
                  </a:lnTo>
                  <a:lnTo>
                    <a:pt x="613" y="220"/>
                  </a:lnTo>
                  <a:lnTo>
                    <a:pt x="609" y="205"/>
                  </a:lnTo>
                  <a:lnTo>
                    <a:pt x="602" y="191"/>
                  </a:lnTo>
                  <a:lnTo>
                    <a:pt x="596" y="177"/>
                  </a:lnTo>
                  <a:lnTo>
                    <a:pt x="589" y="163"/>
                  </a:lnTo>
                  <a:lnTo>
                    <a:pt x="582" y="150"/>
                  </a:lnTo>
                  <a:lnTo>
                    <a:pt x="573" y="138"/>
                  </a:lnTo>
                  <a:lnTo>
                    <a:pt x="565" y="125"/>
                  </a:lnTo>
                  <a:lnTo>
                    <a:pt x="555" y="113"/>
                  </a:lnTo>
                  <a:lnTo>
                    <a:pt x="545" y="102"/>
                  </a:lnTo>
                  <a:lnTo>
                    <a:pt x="535" y="92"/>
                  </a:lnTo>
                  <a:lnTo>
                    <a:pt x="524" y="81"/>
                  </a:lnTo>
                  <a:lnTo>
                    <a:pt x="513" y="71"/>
                  </a:lnTo>
                  <a:lnTo>
                    <a:pt x="501" y="62"/>
                  </a:lnTo>
                  <a:lnTo>
                    <a:pt x="489" y="53"/>
                  </a:lnTo>
                  <a:lnTo>
                    <a:pt x="476" y="45"/>
                  </a:lnTo>
                  <a:lnTo>
                    <a:pt x="463" y="37"/>
                  </a:lnTo>
                  <a:lnTo>
                    <a:pt x="449" y="31"/>
                  </a:lnTo>
                  <a:lnTo>
                    <a:pt x="435" y="24"/>
                  </a:lnTo>
                  <a:lnTo>
                    <a:pt x="421" y="18"/>
                  </a:lnTo>
                  <a:lnTo>
                    <a:pt x="406" y="14"/>
                  </a:lnTo>
                  <a:lnTo>
                    <a:pt x="391" y="9"/>
                  </a:lnTo>
                  <a:lnTo>
                    <a:pt x="376" y="6"/>
                  </a:lnTo>
                  <a:lnTo>
                    <a:pt x="361" y="3"/>
                  </a:lnTo>
                  <a:lnTo>
                    <a:pt x="345" y="1"/>
                  </a:lnTo>
                  <a:lnTo>
                    <a:pt x="329" y="0"/>
                  </a:lnTo>
                  <a:lnTo>
                    <a:pt x="313" y="0"/>
                  </a:lnTo>
                  <a:lnTo>
                    <a:pt x="297" y="0"/>
                  </a:lnTo>
                  <a:lnTo>
                    <a:pt x="281" y="1"/>
                  </a:lnTo>
                  <a:lnTo>
                    <a:pt x="265" y="3"/>
                  </a:lnTo>
                  <a:lnTo>
                    <a:pt x="250" y="5"/>
                  </a:lnTo>
                  <a:lnTo>
                    <a:pt x="235" y="9"/>
                  </a:lnTo>
                  <a:lnTo>
                    <a:pt x="220" y="14"/>
                  </a:lnTo>
                  <a:lnTo>
                    <a:pt x="205" y="18"/>
                  </a:lnTo>
                  <a:lnTo>
                    <a:pt x="191" y="24"/>
                  </a:lnTo>
                  <a:lnTo>
                    <a:pt x="178" y="30"/>
                  </a:lnTo>
                  <a:lnTo>
                    <a:pt x="164" y="37"/>
                  </a:lnTo>
                  <a:lnTo>
                    <a:pt x="151" y="45"/>
                  </a:lnTo>
                  <a:lnTo>
                    <a:pt x="138" y="53"/>
                  </a:lnTo>
                  <a:lnTo>
                    <a:pt x="126" y="62"/>
                  </a:lnTo>
                  <a:lnTo>
                    <a:pt x="114" y="71"/>
                  </a:lnTo>
                  <a:lnTo>
                    <a:pt x="103" y="81"/>
                  </a:lnTo>
                  <a:lnTo>
                    <a:pt x="92" y="92"/>
                  </a:lnTo>
                  <a:lnTo>
                    <a:pt x="81" y="102"/>
                  </a:lnTo>
                  <a:lnTo>
                    <a:pt x="72" y="113"/>
                  </a:lnTo>
                  <a:lnTo>
                    <a:pt x="62" y="125"/>
                  </a:lnTo>
                  <a:lnTo>
                    <a:pt x="53" y="138"/>
                  </a:lnTo>
                  <a:lnTo>
                    <a:pt x="45" y="150"/>
                  </a:lnTo>
                  <a:lnTo>
                    <a:pt x="37" y="163"/>
                  </a:lnTo>
                  <a:lnTo>
                    <a:pt x="31" y="177"/>
                  </a:lnTo>
                  <a:lnTo>
                    <a:pt x="25" y="191"/>
                  </a:lnTo>
                  <a:lnTo>
                    <a:pt x="18" y="205"/>
                  </a:lnTo>
                  <a:lnTo>
                    <a:pt x="14" y="220"/>
                  </a:lnTo>
                  <a:lnTo>
                    <a:pt x="10" y="235"/>
                  </a:lnTo>
                  <a:lnTo>
                    <a:pt x="6" y="250"/>
                  </a:lnTo>
                  <a:lnTo>
                    <a:pt x="3" y="265"/>
                  </a:lnTo>
                  <a:lnTo>
                    <a:pt x="1" y="281"/>
                  </a:lnTo>
                  <a:lnTo>
                    <a:pt x="0" y="297"/>
                  </a:lnTo>
                  <a:lnTo>
                    <a:pt x="0" y="313"/>
                  </a:lnTo>
                  <a:lnTo>
                    <a:pt x="0" y="329"/>
                  </a:lnTo>
                  <a:lnTo>
                    <a:pt x="1" y="345"/>
                  </a:lnTo>
                  <a:lnTo>
                    <a:pt x="3" y="361"/>
                  </a:lnTo>
                  <a:lnTo>
                    <a:pt x="6" y="376"/>
                  </a:lnTo>
                  <a:lnTo>
                    <a:pt x="10" y="391"/>
                  </a:lnTo>
                  <a:lnTo>
                    <a:pt x="14" y="406"/>
                  </a:lnTo>
                  <a:lnTo>
                    <a:pt x="18" y="421"/>
                  </a:lnTo>
                  <a:lnTo>
                    <a:pt x="25" y="435"/>
                  </a:lnTo>
                  <a:lnTo>
                    <a:pt x="31" y="449"/>
                  </a:lnTo>
                  <a:lnTo>
                    <a:pt x="37" y="463"/>
                  </a:lnTo>
                  <a:lnTo>
                    <a:pt x="45" y="475"/>
                  </a:lnTo>
                  <a:lnTo>
                    <a:pt x="53" y="488"/>
                  </a:lnTo>
                  <a:lnTo>
                    <a:pt x="62" y="500"/>
                  </a:lnTo>
                  <a:lnTo>
                    <a:pt x="72" y="512"/>
                  </a:lnTo>
                  <a:lnTo>
                    <a:pt x="81" y="524"/>
                  </a:lnTo>
                  <a:lnTo>
                    <a:pt x="92" y="534"/>
                  </a:lnTo>
                  <a:lnTo>
                    <a:pt x="103" y="545"/>
                  </a:lnTo>
                  <a:lnTo>
                    <a:pt x="114" y="555"/>
                  </a:lnTo>
                  <a:lnTo>
                    <a:pt x="126" y="564"/>
                  </a:lnTo>
                  <a:lnTo>
                    <a:pt x="138" y="573"/>
                  </a:lnTo>
                  <a:lnTo>
                    <a:pt x="151" y="581"/>
                  </a:lnTo>
                  <a:lnTo>
                    <a:pt x="164" y="589"/>
                  </a:lnTo>
                  <a:lnTo>
                    <a:pt x="178" y="595"/>
                  </a:lnTo>
                  <a:lnTo>
                    <a:pt x="191" y="602"/>
                  </a:lnTo>
                  <a:lnTo>
                    <a:pt x="205" y="608"/>
                  </a:lnTo>
                  <a:lnTo>
                    <a:pt x="220" y="612"/>
                  </a:lnTo>
                  <a:lnTo>
                    <a:pt x="235" y="617"/>
                  </a:lnTo>
                  <a:lnTo>
                    <a:pt x="250" y="620"/>
                  </a:lnTo>
                  <a:lnTo>
                    <a:pt x="265" y="623"/>
                  </a:lnTo>
                  <a:lnTo>
                    <a:pt x="281" y="625"/>
                  </a:lnTo>
                  <a:lnTo>
                    <a:pt x="297" y="626"/>
                  </a:lnTo>
                  <a:lnTo>
                    <a:pt x="313" y="626"/>
                  </a:lnTo>
                  <a:lnTo>
                    <a:pt x="328" y="626"/>
                  </a:lnTo>
                  <a:lnTo>
                    <a:pt x="343" y="625"/>
                  </a:lnTo>
                  <a:lnTo>
                    <a:pt x="358" y="623"/>
                  </a:lnTo>
                  <a:lnTo>
                    <a:pt x="372" y="621"/>
                  </a:lnTo>
                  <a:lnTo>
                    <a:pt x="387" y="618"/>
                  </a:lnTo>
                  <a:lnTo>
                    <a:pt x="401" y="614"/>
                  </a:lnTo>
                  <a:lnTo>
                    <a:pt x="415" y="609"/>
                  </a:lnTo>
                  <a:lnTo>
                    <a:pt x="428" y="605"/>
                  </a:lnTo>
                  <a:lnTo>
                    <a:pt x="442" y="600"/>
                  </a:lnTo>
                  <a:lnTo>
                    <a:pt x="455" y="593"/>
                  </a:lnTo>
                  <a:lnTo>
                    <a:pt x="467" y="587"/>
                  </a:lnTo>
                  <a:lnTo>
                    <a:pt x="479" y="579"/>
                  </a:lnTo>
                  <a:lnTo>
                    <a:pt x="491" y="571"/>
                  </a:lnTo>
                  <a:lnTo>
                    <a:pt x="503" y="563"/>
                  </a:lnTo>
                  <a:lnTo>
                    <a:pt x="513" y="554"/>
                  </a:lnTo>
                  <a:lnTo>
                    <a:pt x="524" y="545"/>
                  </a:lnTo>
                  <a:lnTo>
                    <a:pt x="871" y="891"/>
                  </a:lnTo>
                  <a:lnTo>
                    <a:pt x="873" y="893"/>
                  </a:lnTo>
                  <a:lnTo>
                    <a:pt x="876" y="895"/>
                  </a:lnTo>
                  <a:lnTo>
                    <a:pt x="878" y="896"/>
                  </a:lnTo>
                  <a:lnTo>
                    <a:pt x="881" y="896"/>
                  </a:lnTo>
                  <a:lnTo>
                    <a:pt x="885" y="896"/>
                  </a:lnTo>
                  <a:lnTo>
                    <a:pt x="887" y="895"/>
                  </a:lnTo>
                  <a:lnTo>
                    <a:pt x="890" y="894"/>
                  </a:lnTo>
                  <a:lnTo>
                    <a:pt x="892" y="891"/>
                  </a:lnTo>
                  <a:lnTo>
                    <a:pt x="894" y="889"/>
                  </a:lnTo>
                  <a:lnTo>
                    <a:pt x="895" y="886"/>
                  </a:lnTo>
                  <a:lnTo>
                    <a:pt x="896" y="884"/>
                  </a:lnTo>
                  <a:lnTo>
                    <a:pt x="896" y="881"/>
                  </a:lnTo>
                  <a:lnTo>
                    <a:pt x="896" y="878"/>
                  </a:lnTo>
                  <a:lnTo>
                    <a:pt x="895" y="875"/>
                  </a:lnTo>
                  <a:lnTo>
                    <a:pt x="894" y="872"/>
                  </a:lnTo>
                  <a:lnTo>
                    <a:pt x="892" y="870"/>
                  </a:lnTo>
                  <a:lnTo>
                    <a:pt x="892" y="87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6917" y="5736958"/>
            <a:ext cx="563405" cy="98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8703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DFB417-8EC2-4C88-A513-306A11F11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7B4C0-D401-4AE7-9495-B45739CAE94F}" type="datetimeFigureOut">
              <a:rPr lang="en-ID" smtClean="0"/>
              <a:t>28/06/2022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9C6694-387B-4F6E-9076-B49A9831E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2FC18E-79E0-4545-AD55-92523E40C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75DF-874D-4327-B240-85E09413A3B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9122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68ED87-C08B-4EE0-93C4-A8CD2A8C5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AD6434-5845-4176-A50B-6194C1674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77A68-9ACD-4398-A190-7A4114B811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67B4C0-D401-4AE7-9495-B45739CAE94F}" type="datetimeFigureOut">
              <a:rPr lang="en-ID" smtClean="0"/>
              <a:t>28/06/2022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C4B4E-6CFF-484A-BF71-BD9792E9F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CC996-4173-4C17-B929-D410576B74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375DF-874D-4327-B240-85E09413A3B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40827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svg"/><Relationship Id="rId5" Type="http://schemas.openxmlformats.org/officeDocument/2006/relationships/image" Target="../media/image5.png"/><Relationship Id="rId4" Type="http://schemas.openxmlformats.org/officeDocument/2006/relationships/image" Target="../media/image2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svg"/><Relationship Id="rId5" Type="http://schemas.openxmlformats.org/officeDocument/2006/relationships/image" Target="../media/image6.png"/><Relationship Id="rId4" Type="http://schemas.openxmlformats.org/officeDocument/2006/relationships/image" Target="../media/image27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2F27F4-DADD-40F5-8130-AB879F6882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4DDB82-C8C3-4C51-BA63-1E4B3DA44924}"/>
              </a:ext>
            </a:extLst>
          </p:cNvPr>
          <p:cNvSpPr/>
          <p:nvPr/>
        </p:nvSpPr>
        <p:spPr>
          <a:xfrm>
            <a:off x="0" y="0"/>
            <a:ext cx="30861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F12EC4-102E-4B04-95CD-E5495DED57E3}"/>
              </a:ext>
            </a:extLst>
          </p:cNvPr>
          <p:cNvSpPr/>
          <p:nvPr/>
        </p:nvSpPr>
        <p:spPr>
          <a:xfrm>
            <a:off x="11252200" y="0"/>
            <a:ext cx="9398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744499-8D46-482A-93F0-06444CFD2C74}"/>
              </a:ext>
            </a:extLst>
          </p:cNvPr>
          <p:cNvSpPr txBox="1"/>
          <p:nvPr/>
        </p:nvSpPr>
        <p:spPr>
          <a:xfrm>
            <a:off x="4714876" y="4127837"/>
            <a:ext cx="6214382" cy="203132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+mj-lt"/>
              </a:rPr>
              <a:t>BIOLOGY PRESENTATION</a:t>
            </a:r>
            <a:endParaRPr lang="en-ID" sz="6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3F9DFF-0955-46E2-B289-B7FF34104CF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775" y="322924"/>
            <a:ext cx="2914650" cy="4369778"/>
          </a:xfrm>
          <a:prstGeom prst="rect">
            <a:avLst/>
          </a:prstGeom>
          <a:ln w="190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D69D3ED-76C1-4832-9B00-A06E36611895}"/>
              </a:ext>
            </a:extLst>
          </p:cNvPr>
          <p:cNvSpPr/>
          <p:nvPr/>
        </p:nvSpPr>
        <p:spPr>
          <a:xfrm>
            <a:off x="6096000" y="322924"/>
            <a:ext cx="4833257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ID" sz="1200" dirty="0">
                <a:solidFill>
                  <a:schemeClr val="bg1"/>
                </a:solidFill>
              </a:rPr>
              <a:t>GCModeller: genomics CAD(Computer Assistant Design) Modeller System</a:t>
            </a:r>
            <a:endParaRPr lang="en-ID" sz="1200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32431" y="6233605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© </a:t>
            </a:r>
            <a:r>
              <a:rPr lang="en-US" sz="11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2022 </a:t>
            </a:r>
            <a:r>
              <a:rPr lang="en-US" sz="1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| </a:t>
            </a:r>
            <a:r>
              <a:rPr lang="en-US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SMRUCC genomics · </a:t>
            </a:r>
            <a:r>
              <a:rPr lang="ja-JP" altLang="en-US" sz="11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中國 桂林</a:t>
            </a:r>
            <a:r>
              <a:rPr lang="ja-JP" altLang="en-US" sz="1100" dirty="0">
                <a:solidFill>
                  <a:schemeClr val="bg1"/>
                </a:solidFill>
              </a:rPr>
              <a:t/>
            </a:r>
            <a:br>
              <a:rPr lang="ja-JP" altLang="en-US" sz="1100" dirty="0">
                <a:solidFill>
                  <a:schemeClr val="bg1"/>
                </a:solidFill>
              </a:rPr>
            </a:br>
            <a:r>
              <a:rPr lang="en-US" sz="1100" dirty="0">
                <a:solidFill>
                  <a:schemeClr val="bg1"/>
                </a:solidFill>
                <a:latin typeface="Helvetica Neue"/>
              </a:rPr>
              <a:t>xie.guigang@gcmodeller.org</a:t>
            </a:r>
            <a:endParaRPr lang="en-US" sz="1100" b="0" i="0" dirty="0">
              <a:solidFill>
                <a:schemeClr val="bg1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83264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2F27F4-DADD-40F5-8130-AB879F6882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4DDB82-C8C3-4C51-BA63-1E4B3DA44924}"/>
              </a:ext>
            </a:extLst>
          </p:cNvPr>
          <p:cNvSpPr/>
          <p:nvPr/>
        </p:nvSpPr>
        <p:spPr>
          <a:xfrm>
            <a:off x="0" y="0"/>
            <a:ext cx="30861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F12EC4-102E-4B04-95CD-E5495DED57E3}"/>
              </a:ext>
            </a:extLst>
          </p:cNvPr>
          <p:cNvSpPr/>
          <p:nvPr/>
        </p:nvSpPr>
        <p:spPr>
          <a:xfrm>
            <a:off x="11252200" y="0"/>
            <a:ext cx="9398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744499-8D46-482A-93F0-06444CFD2C74}"/>
              </a:ext>
            </a:extLst>
          </p:cNvPr>
          <p:cNvSpPr txBox="1"/>
          <p:nvPr/>
        </p:nvSpPr>
        <p:spPr>
          <a:xfrm>
            <a:off x="4714876" y="2813448"/>
            <a:ext cx="6214382" cy="12311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+mj-lt"/>
              </a:rPr>
              <a:t>THANK YOU</a:t>
            </a:r>
            <a:endParaRPr lang="en-ID" sz="8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3F9DFF-0955-46E2-B289-B7FF34104CF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775" y="1244111"/>
            <a:ext cx="2914650" cy="4369778"/>
          </a:xfrm>
          <a:prstGeom prst="rect">
            <a:avLst/>
          </a:prstGeom>
          <a:ln w="190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4774067" y="420942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© </a:t>
            </a:r>
            <a:r>
              <a:rPr 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2022 </a:t>
            </a:r>
            <a:r>
              <a:rPr 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| </a:t>
            </a:r>
            <a:r>
              <a:rPr lang="en-US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SMRUCC genomics · </a:t>
            </a:r>
            <a:r>
              <a:rPr lang="ja-JP" altLang="en-US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中國 桂林</a:t>
            </a:r>
            <a:r>
              <a:rPr lang="ja-JP" altLang="en-US" dirty="0">
                <a:solidFill>
                  <a:schemeClr val="bg1"/>
                </a:solidFill>
              </a:rPr>
              <a:t/>
            </a:r>
            <a:br>
              <a:rPr lang="ja-JP" alt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  <a:latin typeface="Helvetica Neue"/>
              </a:rPr>
              <a:t>xie.guigang@gcmodeller.org</a:t>
            </a:r>
            <a:endParaRPr lang="en-US" b="0" i="0" dirty="0">
              <a:solidFill>
                <a:schemeClr val="bg1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77047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D69D3ED-76C1-4832-9B00-A06E36611895}"/>
              </a:ext>
            </a:extLst>
          </p:cNvPr>
          <p:cNvSpPr/>
          <p:nvPr/>
        </p:nvSpPr>
        <p:spPr>
          <a:xfrm>
            <a:off x="1157892" y="879235"/>
            <a:ext cx="1052441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D2BAFC4-21D3-4D61-B76B-593D8B754781}"/>
              </a:ext>
            </a:extLst>
          </p:cNvPr>
          <p:cNvGrpSpPr/>
          <p:nvPr/>
        </p:nvGrpSpPr>
        <p:grpSpPr>
          <a:xfrm>
            <a:off x="975632" y="6210444"/>
            <a:ext cx="1134836" cy="324632"/>
            <a:chOff x="4103688" y="-2378075"/>
            <a:chExt cx="1309687" cy="374650"/>
          </a:xfrm>
          <a:solidFill>
            <a:schemeClr val="bg1"/>
          </a:solidFill>
        </p:grpSpPr>
        <p:sp>
          <p:nvSpPr>
            <p:cNvPr id="11" name="Freeform 254">
              <a:extLst>
                <a:ext uri="{FF2B5EF4-FFF2-40B4-BE49-F238E27FC236}">
                  <a16:creationId xmlns:a16="http://schemas.microsoft.com/office/drawing/2014/main" id="{A6BB8777-C4D6-4B6F-8A5B-CFB3C4988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-2374900"/>
              <a:ext cx="182562" cy="288925"/>
            </a:xfrm>
            <a:custGeom>
              <a:avLst/>
              <a:gdLst>
                <a:gd name="T0" fmla="*/ 43 w 61"/>
                <a:gd name="T1" fmla="*/ 47 h 95"/>
                <a:gd name="T2" fmla="*/ 30 w 61"/>
                <a:gd name="T3" fmla="*/ 55 h 95"/>
                <a:gd name="T4" fmla="*/ 11 w 61"/>
                <a:gd name="T5" fmla="*/ 83 h 95"/>
                <a:gd name="T6" fmla="*/ 11 w 61"/>
                <a:gd name="T7" fmla="*/ 85 h 95"/>
                <a:gd name="T8" fmla="*/ 57 w 61"/>
                <a:gd name="T9" fmla="*/ 85 h 95"/>
                <a:gd name="T10" fmla="*/ 60 w 61"/>
                <a:gd name="T11" fmla="*/ 88 h 95"/>
                <a:gd name="T12" fmla="*/ 60 w 61"/>
                <a:gd name="T13" fmla="*/ 93 h 95"/>
                <a:gd name="T14" fmla="*/ 57 w 61"/>
                <a:gd name="T15" fmla="*/ 95 h 95"/>
                <a:gd name="T16" fmla="*/ 3 w 61"/>
                <a:gd name="T17" fmla="*/ 95 h 95"/>
                <a:gd name="T18" fmla="*/ 0 w 61"/>
                <a:gd name="T19" fmla="*/ 93 h 95"/>
                <a:gd name="T20" fmla="*/ 0 w 61"/>
                <a:gd name="T21" fmla="*/ 83 h 95"/>
                <a:gd name="T22" fmla="*/ 21 w 61"/>
                <a:gd name="T23" fmla="*/ 49 h 95"/>
                <a:gd name="T24" fmla="*/ 35 w 61"/>
                <a:gd name="T25" fmla="*/ 40 h 95"/>
                <a:gd name="T26" fmla="*/ 49 w 61"/>
                <a:gd name="T27" fmla="*/ 22 h 95"/>
                <a:gd name="T28" fmla="*/ 28 w 61"/>
                <a:gd name="T29" fmla="*/ 9 h 95"/>
                <a:gd name="T30" fmla="*/ 4 w 61"/>
                <a:gd name="T31" fmla="*/ 11 h 95"/>
                <a:gd name="T32" fmla="*/ 3 w 61"/>
                <a:gd name="T33" fmla="*/ 11 h 95"/>
                <a:gd name="T34" fmla="*/ 1 w 61"/>
                <a:gd name="T35" fmla="*/ 9 h 95"/>
                <a:gd name="T36" fmla="*/ 1 w 61"/>
                <a:gd name="T37" fmla="*/ 4 h 95"/>
                <a:gd name="T38" fmla="*/ 4 w 61"/>
                <a:gd name="T39" fmla="*/ 2 h 95"/>
                <a:gd name="T40" fmla="*/ 28 w 61"/>
                <a:gd name="T41" fmla="*/ 0 h 95"/>
                <a:gd name="T42" fmla="*/ 61 w 61"/>
                <a:gd name="T43" fmla="*/ 22 h 95"/>
                <a:gd name="T44" fmla="*/ 43 w 61"/>
                <a:gd name="T45" fmla="*/ 4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" h="95">
                  <a:moveTo>
                    <a:pt x="43" y="47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15" y="65"/>
                    <a:pt x="11" y="72"/>
                    <a:pt x="11" y="83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9" y="85"/>
                    <a:pt x="60" y="86"/>
                    <a:pt x="60" y="8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5"/>
                    <a:pt x="59" y="95"/>
                    <a:pt x="57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4"/>
                    <a:pt x="0" y="9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69"/>
                    <a:pt x="6" y="58"/>
                    <a:pt x="21" y="4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33"/>
                    <a:pt x="49" y="30"/>
                    <a:pt x="49" y="22"/>
                  </a:cubicBezTo>
                  <a:cubicBezTo>
                    <a:pt x="49" y="13"/>
                    <a:pt x="43" y="9"/>
                    <a:pt x="28" y="9"/>
                  </a:cubicBezTo>
                  <a:cubicBezTo>
                    <a:pt x="21" y="9"/>
                    <a:pt x="12" y="10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2"/>
                    <a:pt x="4" y="2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51" y="0"/>
                    <a:pt x="61" y="7"/>
                    <a:pt x="61" y="22"/>
                  </a:cubicBezTo>
                  <a:cubicBezTo>
                    <a:pt x="61" y="33"/>
                    <a:pt x="56" y="39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 255">
              <a:extLst>
                <a:ext uri="{FF2B5EF4-FFF2-40B4-BE49-F238E27FC236}">
                  <a16:creationId xmlns:a16="http://schemas.microsoft.com/office/drawing/2014/main" id="{4455DA79-2239-42AD-8181-182AAAB85C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-2308225"/>
              <a:ext cx="211137" cy="304800"/>
            </a:xfrm>
            <a:custGeom>
              <a:avLst/>
              <a:gdLst>
                <a:gd name="T0" fmla="*/ 68 w 70"/>
                <a:gd name="T1" fmla="*/ 74 h 100"/>
                <a:gd name="T2" fmla="*/ 56 w 70"/>
                <a:gd name="T3" fmla="*/ 74 h 100"/>
                <a:gd name="T4" fmla="*/ 56 w 70"/>
                <a:gd name="T5" fmla="*/ 98 h 100"/>
                <a:gd name="T6" fmla="*/ 54 w 70"/>
                <a:gd name="T7" fmla="*/ 100 h 100"/>
                <a:gd name="T8" fmla="*/ 46 w 70"/>
                <a:gd name="T9" fmla="*/ 100 h 100"/>
                <a:gd name="T10" fmla="*/ 44 w 70"/>
                <a:gd name="T11" fmla="*/ 98 h 100"/>
                <a:gd name="T12" fmla="*/ 44 w 70"/>
                <a:gd name="T13" fmla="*/ 74 h 100"/>
                <a:gd name="T14" fmla="*/ 5 w 70"/>
                <a:gd name="T15" fmla="*/ 74 h 100"/>
                <a:gd name="T16" fmla="*/ 0 w 70"/>
                <a:gd name="T17" fmla="*/ 68 h 100"/>
                <a:gd name="T18" fmla="*/ 0 w 70"/>
                <a:gd name="T19" fmla="*/ 63 h 100"/>
                <a:gd name="T20" fmla="*/ 1 w 70"/>
                <a:gd name="T21" fmla="*/ 58 h 100"/>
                <a:gd name="T22" fmla="*/ 41 w 70"/>
                <a:gd name="T23" fmla="*/ 2 h 100"/>
                <a:gd name="T24" fmla="*/ 45 w 70"/>
                <a:gd name="T25" fmla="*/ 0 h 100"/>
                <a:gd name="T26" fmla="*/ 52 w 70"/>
                <a:gd name="T27" fmla="*/ 0 h 100"/>
                <a:gd name="T28" fmla="*/ 56 w 70"/>
                <a:gd name="T29" fmla="*/ 3 h 100"/>
                <a:gd name="T30" fmla="*/ 56 w 70"/>
                <a:gd name="T31" fmla="*/ 63 h 100"/>
                <a:gd name="T32" fmla="*/ 68 w 70"/>
                <a:gd name="T33" fmla="*/ 63 h 100"/>
                <a:gd name="T34" fmla="*/ 70 w 70"/>
                <a:gd name="T35" fmla="*/ 66 h 100"/>
                <a:gd name="T36" fmla="*/ 70 w 70"/>
                <a:gd name="T37" fmla="*/ 71 h 100"/>
                <a:gd name="T38" fmla="*/ 68 w 70"/>
                <a:gd name="T39" fmla="*/ 74 h 100"/>
                <a:gd name="T40" fmla="*/ 44 w 70"/>
                <a:gd name="T41" fmla="*/ 17 h 100"/>
                <a:gd name="T42" fmla="*/ 43 w 70"/>
                <a:gd name="T43" fmla="*/ 17 h 100"/>
                <a:gd name="T44" fmla="*/ 43 w 70"/>
                <a:gd name="T45" fmla="*/ 17 h 100"/>
                <a:gd name="T46" fmla="*/ 42 w 70"/>
                <a:gd name="T47" fmla="*/ 17 h 100"/>
                <a:gd name="T48" fmla="*/ 11 w 70"/>
                <a:gd name="T49" fmla="*/ 61 h 100"/>
                <a:gd name="T50" fmla="*/ 11 w 70"/>
                <a:gd name="T51" fmla="*/ 63 h 100"/>
                <a:gd name="T52" fmla="*/ 12 w 70"/>
                <a:gd name="T53" fmla="*/ 63 h 100"/>
                <a:gd name="T54" fmla="*/ 44 w 70"/>
                <a:gd name="T55" fmla="*/ 63 h 100"/>
                <a:gd name="T56" fmla="*/ 44 w 70"/>
                <a:gd name="T57" fmla="*/ 1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0">
                  <a:moveTo>
                    <a:pt x="68" y="74"/>
                  </a:moveTo>
                  <a:cubicBezTo>
                    <a:pt x="56" y="74"/>
                    <a:pt x="56" y="74"/>
                    <a:pt x="56" y="74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5" y="100"/>
                    <a:pt x="54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4" y="100"/>
                    <a:pt x="44" y="99"/>
                    <a:pt x="44" y="98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1" y="74"/>
                    <a:pt x="0" y="72"/>
                    <a:pt x="0" y="6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0" y="60"/>
                    <a:pt x="1" y="5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2" y="0"/>
                    <a:pt x="45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1"/>
                    <a:pt x="56" y="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70" y="64"/>
                    <a:pt x="70" y="66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3"/>
                    <a:pt x="69" y="74"/>
                    <a:pt x="68" y="74"/>
                  </a:cubicBezTo>
                  <a:close/>
                  <a:moveTo>
                    <a:pt x="44" y="17"/>
                  </a:moveTo>
                  <a:cubicBezTo>
                    <a:pt x="44" y="17"/>
                    <a:pt x="44" y="17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2"/>
                    <a:pt x="11" y="62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44" y="63"/>
                    <a:pt x="44" y="63"/>
                    <a:pt x="44" y="63"/>
                  </a:cubicBezTo>
                  <a:lnTo>
                    <a:pt x="4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 256">
              <a:extLst>
                <a:ext uri="{FF2B5EF4-FFF2-40B4-BE49-F238E27FC236}">
                  <a16:creationId xmlns:a16="http://schemas.microsoft.com/office/drawing/2014/main" id="{FEA66BB8-612B-4AAA-BA66-3694A355E92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-2374900"/>
              <a:ext cx="34925" cy="292100"/>
            </a:xfrm>
            <a:custGeom>
              <a:avLst/>
              <a:gdLst>
                <a:gd name="T0" fmla="*/ 11 w 12"/>
                <a:gd name="T1" fmla="*/ 95 h 96"/>
                <a:gd name="T2" fmla="*/ 10 w 12"/>
                <a:gd name="T3" fmla="*/ 96 h 96"/>
                <a:gd name="T4" fmla="*/ 3 w 12"/>
                <a:gd name="T5" fmla="*/ 96 h 96"/>
                <a:gd name="T6" fmla="*/ 1 w 12"/>
                <a:gd name="T7" fmla="*/ 95 h 96"/>
                <a:gd name="T8" fmla="*/ 0 w 12"/>
                <a:gd name="T9" fmla="*/ 93 h 96"/>
                <a:gd name="T10" fmla="*/ 0 w 12"/>
                <a:gd name="T11" fmla="*/ 2 h 96"/>
                <a:gd name="T12" fmla="*/ 1 w 12"/>
                <a:gd name="T13" fmla="*/ 1 h 96"/>
                <a:gd name="T14" fmla="*/ 3 w 12"/>
                <a:gd name="T15" fmla="*/ 0 h 96"/>
                <a:gd name="T16" fmla="*/ 10 w 12"/>
                <a:gd name="T17" fmla="*/ 0 h 96"/>
                <a:gd name="T18" fmla="*/ 11 w 12"/>
                <a:gd name="T19" fmla="*/ 1 h 96"/>
                <a:gd name="T20" fmla="*/ 12 w 12"/>
                <a:gd name="T21" fmla="*/ 2 h 96"/>
                <a:gd name="T22" fmla="*/ 12 w 12"/>
                <a:gd name="T23" fmla="*/ 93 h 96"/>
                <a:gd name="T24" fmla="*/ 11 w 12"/>
                <a:gd name="T25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96">
                  <a:moveTo>
                    <a:pt x="11" y="95"/>
                  </a:moveTo>
                  <a:cubicBezTo>
                    <a:pt x="11" y="95"/>
                    <a:pt x="10" y="96"/>
                    <a:pt x="10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6"/>
                    <a:pt x="1" y="95"/>
                    <a:pt x="1" y="95"/>
                  </a:cubicBezTo>
                  <a:cubicBezTo>
                    <a:pt x="0" y="94"/>
                    <a:pt x="0" y="94"/>
                    <a:pt x="0" y="9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4"/>
                    <a:pt x="12" y="94"/>
                    <a:pt x="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 257">
              <a:extLst>
                <a:ext uri="{FF2B5EF4-FFF2-40B4-BE49-F238E27FC236}">
                  <a16:creationId xmlns:a16="http://schemas.microsoft.com/office/drawing/2014/main" id="{4704DF69-B04F-4BE6-A513-3FB9DE43FC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3450" y="-2378075"/>
              <a:ext cx="36512" cy="295275"/>
            </a:xfrm>
            <a:custGeom>
              <a:avLst/>
              <a:gdLst>
                <a:gd name="T0" fmla="*/ 11 w 12"/>
                <a:gd name="T1" fmla="*/ 15 h 97"/>
                <a:gd name="T2" fmla="*/ 9 w 12"/>
                <a:gd name="T3" fmla="*/ 15 h 97"/>
                <a:gd name="T4" fmla="*/ 3 w 12"/>
                <a:gd name="T5" fmla="*/ 15 h 97"/>
                <a:gd name="T6" fmla="*/ 1 w 12"/>
                <a:gd name="T7" fmla="*/ 15 h 97"/>
                <a:gd name="T8" fmla="*/ 0 w 12"/>
                <a:gd name="T9" fmla="*/ 13 h 97"/>
                <a:gd name="T10" fmla="*/ 0 w 12"/>
                <a:gd name="T11" fmla="*/ 3 h 97"/>
                <a:gd name="T12" fmla="*/ 1 w 12"/>
                <a:gd name="T13" fmla="*/ 1 h 97"/>
                <a:gd name="T14" fmla="*/ 3 w 12"/>
                <a:gd name="T15" fmla="*/ 0 h 97"/>
                <a:gd name="T16" fmla="*/ 9 w 12"/>
                <a:gd name="T17" fmla="*/ 0 h 97"/>
                <a:gd name="T18" fmla="*/ 11 w 12"/>
                <a:gd name="T19" fmla="*/ 1 h 97"/>
                <a:gd name="T20" fmla="*/ 12 w 12"/>
                <a:gd name="T21" fmla="*/ 3 h 97"/>
                <a:gd name="T22" fmla="*/ 12 w 12"/>
                <a:gd name="T23" fmla="*/ 13 h 97"/>
                <a:gd name="T24" fmla="*/ 11 w 12"/>
                <a:gd name="T25" fmla="*/ 15 h 97"/>
                <a:gd name="T26" fmla="*/ 11 w 12"/>
                <a:gd name="T27" fmla="*/ 96 h 97"/>
                <a:gd name="T28" fmla="*/ 9 w 12"/>
                <a:gd name="T29" fmla="*/ 97 h 97"/>
                <a:gd name="T30" fmla="*/ 3 w 12"/>
                <a:gd name="T31" fmla="*/ 97 h 97"/>
                <a:gd name="T32" fmla="*/ 1 w 12"/>
                <a:gd name="T33" fmla="*/ 96 h 97"/>
                <a:gd name="T34" fmla="*/ 0 w 12"/>
                <a:gd name="T35" fmla="*/ 94 h 97"/>
                <a:gd name="T36" fmla="*/ 0 w 12"/>
                <a:gd name="T37" fmla="*/ 29 h 97"/>
                <a:gd name="T38" fmla="*/ 1 w 12"/>
                <a:gd name="T39" fmla="*/ 27 h 97"/>
                <a:gd name="T40" fmla="*/ 3 w 12"/>
                <a:gd name="T41" fmla="*/ 27 h 97"/>
                <a:gd name="T42" fmla="*/ 9 w 12"/>
                <a:gd name="T43" fmla="*/ 27 h 97"/>
                <a:gd name="T44" fmla="*/ 11 w 12"/>
                <a:gd name="T45" fmla="*/ 27 h 97"/>
                <a:gd name="T46" fmla="*/ 12 w 12"/>
                <a:gd name="T47" fmla="*/ 29 h 97"/>
                <a:gd name="T48" fmla="*/ 12 w 12"/>
                <a:gd name="T49" fmla="*/ 94 h 97"/>
                <a:gd name="T50" fmla="*/ 11 w 12"/>
                <a:gd name="T51" fmla="*/ 9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97">
                  <a:moveTo>
                    <a:pt x="11" y="15"/>
                  </a:moveTo>
                  <a:cubicBezTo>
                    <a:pt x="11" y="15"/>
                    <a:pt x="10" y="15"/>
                    <a:pt x="9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1" y="15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1" y="15"/>
                  </a:cubicBezTo>
                  <a:close/>
                  <a:moveTo>
                    <a:pt x="11" y="96"/>
                  </a:moveTo>
                  <a:cubicBezTo>
                    <a:pt x="10" y="96"/>
                    <a:pt x="10" y="97"/>
                    <a:pt x="9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2" y="97"/>
                    <a:pt x="1" y="96"/>
                    <a:pt x="1" y="96"/>
                  </a:cubicBezTo>
                  <a:cubicBezTo>
                    <a:pt x="0" y="95"/>
                    <a:pt x="0" y="95"/>
                    <a:pt x="0" y="9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8"/>
                    <a:pt x="0" y="28"/>
                    <a:pt x="1" y="27"/>
                  </a:cubicBezTo>
                  <a:cubicBezTo>
                    <a:pt x="1" y="27"/>
                    <a:pt x="2" y="27"/>
                    <a:pt x="3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8"/>
                    <a:pt x="12" y="28"/>
                    <a:pt x="12" y="29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5"/>
                    <a:pt x="11" y="95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reeform 258">
              <a:extLst>
                <a:ext uri="{FF2B5EF4-FFF2-40B4-BE49-F238E27FC236}">
                  <a16:creationId xmlns:a16="http://schemas.microsoft.com/office/drawing/2014/main" id="{D3519ECF-126F-44DD-B5E7-8BD4F6DE12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0763" y="-2374900"/>
              <a:ext cx="171450" cy="295275"/>
            </a:xfrm>
            <a:custGeom>
              <a:avLst/>
              <a:gdLst>
                <a:gd name="T0" fmla="*/ 56 w 57"/>
                <a:gd name="T1" fmla="*/ 93 h 97"/>
                <a:gd name="T2" fmla="*/ 54 w 57"/>
                <a:gd name="T3" fmla="*/ 94 h 97"/>
                <a:gd name="T4" fmla="*/ 41 w 57"/>
                <a:gd name="T5" fmla="*/ 96 h 97"/>
                <a:gd name="T6" fmla="*/ 29 w 57"/>
                <a:gd name="T7" fmla="*/ 97 h 97"/>
                <a:gd name="T8" fmla="*/ 16 w 57"/>
                <a:gd name="T9" fmla="*/ 94 h 97"/>
                <a:gd name="T10" fmla="*/ 7 w 57"/>
                <a:gd name="T11" fmla="*/ 88 h 97"/>
                <a:gd name="T12" fmla="*/ 2 w 57"/>
                <a:gd name="T13" fmla="*/ 78 h 97"/>
                <a:gd name="T14" fmla="*/ 0 w 57"/>
                <a:gd name="T15" fmla="*/ 65 h 97"/>
                <a:gd name="T16" fmla="*/ 0 w 57"/>
                <a:gd name="T17" fmla="*/ 56 h 97"/>
                <a:gd name="T18" fmla="*/ 7 w 57"/>
                <a:gd name="T19" fmla="*/ 33 h 97"/>
                <a:gd name="T20" fmla="*/ 29 w 57"/>
                <a:gd name="T21" fmla="*/ 25 h 97"/>
                <a:gd name="T22" fmla="*/ 37 w 57"/>
                <a:gd name="T23" fmla="*/ 25 h 97"/>
                <a:gd name="T24" fmla="*/ 45 w 57"/>
                <a:gd name="T25" fmla="*/ 26 h 97"/>
                <a:gd name="T26" fmla="*/ 45 w 57"/>
                <a:gd name="T27" fmla="*/ 2 h 97"/>
                <a:gd name="T28" fmla="*/ 46 w 57"/>
                <a:gd name="T29" fmla="*/ 1 h 97"/>
                <a:gd name="T30" fmla="*/ 47 w 57"/>
                <a:gd name="T31" fmla="*/ 0 h 97"/>
                <a:gd name="T32" fmla="*/ 54 w 57"/>
                <a:gd name="T33" fmla="*/ 0 h 97"/>
                <a:gd name="T34" fmla="*/ 56 w 57"/>
                <a:gd name="T35" fmla="*/ 1 h 97"/>
                <a:gd name="T36" fmla="*/ 57 w 57"/>
                <a:gd name="T37" fmla="*/ 2 h 97"/>
                <a:gd name="T38" fmla="*/ 57 w 57"/>
                <a:gd name="T39" fmla="*/ 91 h 97"/>
                <a:gd name="T40" fmla="*/ 56 w 57"/>
                <a:gd name="T41" fmla="*/ 93 h 97"/>
                <a:gd name="T42" fmla="*/ 45 w 57"/>
                <a:gd name="T43" fmla="*/ 35 h 97"/>
                <a:gd name="T44" fmla="*/ 37 w 57"/>
                <a:gd name="T45" fmla="*/ 35 h 97"/>
                <a:gd name="T46" fmla="*/ 29 w 57"/>
                <a:gd name="T47" fmla="*/ 35 h 97"/>
                <a:gd name="T48" fmla="*/ 16 w 57"/>
                <a:gd name="T49" fmla="*/ 40 h 97"/>
                <a:gd name="T50" fmla="*/ 12 w 57"/>
                <a:gd name="T51" fmla="*/ 56 h 97"/>
                <a:gd name="T52" fmla="*/ 12 w 57"/>
                <a:gd name="T53" fmla="*/ 65 h 97"/>
                <a:gd name="T54" fmla="*/ 16 w 57"/>
                <a:gd name="T55" fmla="*/ 81 h 97"/>
                <a:gd name="T56" fmla="*/ 29 w 57"/>
                <a:gd name="T57" fmla="*/ 87 h 97"/>
                <a:gd name="T58" fmla="*/ 37 w 57"/>
                <a:gd name="T59" fmla="*/ 86 h 97"/>
                <a:gd name="T60" fmla="*/ 45 w 57"/>
                <a:gd name="T61" fmla="*/ 86 h 97"/>
                <a:gd name="T62" fmla="*/ 45 w 57"/>
                <a:gd name="T63" fmla="*/ 3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" h="97">
                  <a:moveTo>
                    <a:pt x="56" y="93"/>
                  </a:moveTo>
                  <a:cubicBezTo>
                    <a:pt x="56" y="94"/>
                    <a:pt x="55" y="94"/>
                    <a:pt x="54" y="94"/>
                  </a:cubicBezTo>
                  <a:cubicBezTo>
                    <a:pt x="50" y="95"/>
                    <a:pt x="46" y="96"/>
                    <a:pt x="41" y="96"/>
                  </a:cubicBezTo>
                  <a:cubicBezTo>
                    <a:pt x="37" y="96"/>
                    <a:pt x="33" y="97"/>
                    <a:pt x="29" y="97"/>
                  </a:cubicBezTo>
                  <a:cubicBezTo>
                    <a:pt x="24" y="97"/>
                    <a:pt x="20" y="96"/>
                    <a:pt x="16" y="94"/>
                  </a:cubicBezTo>
                  <a:cubicBezTo>
                    <a:pt x="13" y="93"/>
                    <a:pt x="10" y="91"/>
                    <a:pt x="7" y="88"/>
                  </a:cubicBezTo>
                  <a:cubicBezTo>
                    <a:pt x="5" y="85"/>
                    <a:pt x="3" y="82"/>
                    <a:pt x="2" y="78"/>
                  </a:cubicBezTo>
                  <a:cubicBezTo>
                    <a:pt x="1" y="74"/>
                    <a:pt x="0" y="70"/>
                    <a:pt x="0" y="6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46"/>
                    <a:pt x="3" y="38"/>
                    <a:pt x="7" y="33"/>
                  </a:cubicBezTo>
                  <a:cubicBezTo>
                    <a:pt x="12" y="27"/>
                    <a:pt x="19" y="25"/>
                    <a:pt x="29" y="25"/>
                  </a:cubicBezTo>
                  <a:cubicBezTo>
                    <a:pt x="31" y="25"/>
                    <a:pt x="34" y="25"/>
                    <a:pt x="37" y="25"/>
                  </a:cubicBezTo>
                  <a:cubicBezTo>
                    <a:pt x="40" y="25"/>
                    <a:pt x="42" y="26"/>
                    <a:pt x="4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5" y="2"/>
                    <a:pt x="45" y="1"/>
                    <a:pt x="46" y="1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0"/>
                    <a:pt x="56" y="1"/>
                  </a:cubicBezTo>
                  <a:cubicBezTo>
                    <a:pt x="56" y="1"/>
                    <a:pt x="57" y="2"/>
                    <a:pt x="57" y="2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2"/>
                    <a:pt x="57" y="93"/>
                    <a:pt x="56" y="93"/>
                  </a:cubicBezTo>
                  <a:close/>
                  <a:moveTo>
                    <a:pt x="45" y="35"/>
                  </a:moveTo>
                  <a:cubicBezTo>
                    <a:pt x="43" y="35"/>
                    <a:pt x="40" y="35"/>
                    <a:pt x="37" y="35"/>
                  </a:cubicBezTo>
                  <a:cubicBezTo>
                    <a:pt x="34" y="35"/>
                    <a:pt x="31" y="35"/>
                    <a:pt x="29" y="35"/>
                  </a:cubicBezTo>
                  <a:cubicBezTo>
                    <a:pt x="23" y="35"/>
                    <a:pt x="18" y="36"/>
                    <a:pt x="16" y="40"/>
                  </a:cubicBezTo>
                  <a:cubicBezTo>
                    <a:pt x="13" y="44"/>
                    <a:pt x="12" y="49"/>
                    <a:pt x="12" y="56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2" y="72"/>
                    <a:pt x="13" y="77"/>
                    <a:pt x="16" y="81"/>
                  </a:cubicBezTo>
                  <a:cubicBezTo>
                    <a:pt x="18" y="85"/>
                    <a:pt x="23" y="87"/>
                    <a:pt x="29" y="87"/>
                  </a:cubicBezTo>
                  <a:cubicBezTo>
                    <a:pt x="32" y="87"/>
                    <a:pt x="34" y="87"/>
                    <a:pt x="37" y="86"/>
                  </a:cubicBezTo>
                  <a:cubicBezTo>
                    <a:pt x="40" y="86"/>
                    <a:pt x="43" y="86"/>
                    <a:pt x="45" y="86"/>
                  </a:cubicBezTo>
                  <a:lnTo>
                    <a:pt x="4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Freeform 259">
              <a:extLst>
                <a:ext uri="{FF2B5EF4-FFF2-40B4-BE49-F238E27FC236}">
                  <a16:creationId xmlns:a16="http://schemas.microsoft.com/office/drawing/2014/main" id="{40245347-0E25-496F-8C3C-B88B99BE87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-2298700"/>
              <a:ext cx="180975" cy="219075"/>
            </a:xfrm>
            <a:custGeom>
              <a:avLst/>
              <a:gdLst>
                <a:gd name="T0" fmla="*/ 57 w 60"/>
                <a:gd name="T1" fmla="*/ 39 h 72"/>
                <a:gd name="T2" fmla="*/ 12 w 60"/>
                <a:gd name="T3" fmla="*/ 39 h 72"/>
                <a:gd name="T4" fmla="*/ 12 w 60"/>
                <a:gd name="T5" fmla="*/ 41 h 72"/>
                <a:gd name="T6" fmla="*/ 17 w 60"/>
                <a:gd name="T7" fmla="*/ 57 h 72"/>
                <a:gd name="T8" fmla="*/ 31 w 60"/>
                <a:gd name="T9" fmla="*/ 62 h 72"/>
                <a:gd name="T10" fmla="*/ 43 w 60"/>
                <a:gd name="T11" fmla="*/ 61 h 72"/>
                <a:gd name="T12" fmla="*/ 55 w 60"/>
                <a:gd name="T13" fmla="*/ 60 h 72"/>
                <a:gd name="T14" fmla="*/ 55 w 60"/>
                <a:gd name="T15" fmla="*/ 60 h 72"/>
                <a:gd name="T16" fmla="*/ 57 w 60"/>
                <a:gd name="T17" fmla="*/ 61 h 72"/>
                <a:gd name="T18" fmla="*/ 57 w 60"/>
                <a:gd name="T19" fmla="*/ 62 h 72"/>
                <a:gd name="T20" fmla="*/ 57 w 60"/>
                <a:gd name="T21" fmla="*/ 66 h 72"/>
                <a:gd name="T22" fmla="*/ 57 w 60"/>
                <a:gd name="T23" fmla="*/ 68 h 72"/>
                <a:gd name="T24" fmla="*/ 55 w 60"/>
                <a:gd name="T25" fmla="*/ 69 h 72"/>
                <a:gd name="T26" fmla="*/ 43 w 60"/>
                <a:gd name="T27" fmla="*/ 71 h 72"/>
                <a:gd name="T28" fmla="*/ 31 w 60"/>
                <a:gd name="T29" fmla="*/ 72 h 72"/>
                <a:gd name="T30" fmla="*/ 20 w 60"/>
                <a:gd name="T31" fmla="*/ 70 h 72"/>
                <a:gd name="T32" fmla="*/ 10 w 60"/>
                <a:gd name="T33" fmla="*/ 65 h 72"/>
                <a:gd name="T34" fmla="*/ 3 w 60"/>
                <a:gd name="T35" fmla="*/ 56 h 72"/>
                <a:gd name="T36" fmla="*/ 0 w 60"/>
                <a:gd name="T37" fmla="*/ 41 h 72"/>
                <a:gd name="T38" fmla="*/ 0 w 60"/>
                <a:gd name="T39" fmla="*/ 29 h 72"/>
                <a:gd name="T40" fmla="*/ 8 w 60"/>
                <a:gd name="T41" fmla="*/ 8 h 72"/>
                <a:gd name="T42" fmla="*/ 30 w 60"/>
                <a:gd name="T43" fmla="*/ 0 h 72"/>
                <a:gd name="T44" fmla="*/ 43 w 60"/>
                <a:gd name="T45" fmla="*/ 2 h 72"/>
                <a:gd name="T46" fmla="*/ 52 w 60"/>
                <a:gd name="T47" fmla="*/ 8 h 72"/>
                <a:gd name="T48" fmla="*/ 58 w 60"/>
                <a:gd name="T49" fmla="*/ 17 h 72"/>
                <a:gd name="T50" fmla="*/ 60 w 60"/>
                <a:gd name="T51" fmla="*/ 29 h 72"/>
                <a:gd name="T52" fmla="*/ 60 w 60"/>
                <a:gd name="T53" fmla="*/ 36 h 72"/>
                <a:gd name="T54" fmla="*/ 57 w 60"/>
                <a:gd name="T55" fmla="*/ 39 h 72"/>
                <a:gd name="T56" fmla="*/ 48 w 60"/>
                <a:gd name="T57" fmla="*/ 29 h 72"/>
                <a:gd name="T58" fmla="*/ 43 w 60"/>
                <a:gd name="T59" fmla="*/ 14 h 72"/>
                <a:gd name="T60" fmla="*/ 30 w 60"/>
                <a:gd name="T61" fmla="*/ 10 h 72"/>
                <a:gd name="T62" fmla="*/ 17 w 60"/>
                <a:gd name="T63" fmla="*/ 14 h 72"/>
                <a:gd name="T64" fmla="*/ 12 w 60"/>
                <a:gd name="T65" fmla="*/ 29 h 72"/>
                <a:gd name="T66" fmla="*/ 12 w 60"/>
                <a:gd name="T67" fmla="*/ 31 h 72"/>
                <a:gd name="T68" fmla="*/ 48 w 60"/>
                <a:gd name="T69" fmla="*/ 31 h 72"/>
                <a:gd name="T70" fmla="*/ 48 w 60"/>
                <a:gd name="T71" fmla="*/ 2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72">
                  <a:moveTo>
                    <a:pt x="57" y="39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9"/>
                    <a:pt x="14" y="54"/>
                    <a:pt x="17" y="57"/>
                  </a:cubicBezTo>
                  <a:cubicBezTo>
                    <a:pt x="20" y="60"/>
                    <a:pt x="25" y="62"/>
                    <a:pt x="31" y="62"/>
                  </a:cubicBezTo>
                  <a:cubicBezTo>
                    <a:pt x="35" y="62"/>
                    <a:pt x="39" y="62"/>
                    <a:pt x="43" y="61"/>
                  </a:cubicBezTo>
                  <a:cubicBezTo>
                    <a:pt x="48" y="61"/>
                    <a:pt x="51" y="61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6" y="60"/>
                    <a:pt x="56" y="60"/>
                    <a:pt x="57" y="61"/>
                  </a:cubicBezTo>
                  <a:cubicBezTo>
                    <a:pt x="57" y="61"/>
                    <a:pt x="57" y="61"/>
                    <a:pt x="57" y="62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7" y="68"/>
                    <a:pt x="57" y="68"/>
                  </a:cubicBezTo>
                  <a:cubicBezTo>
                    <a:pt x="56" y="69"/>
                    <a:pt x="56" y="69"/>
                    <a:pt x="55" y="69"/>
                  </a:cubicBezTo>
                  <a:cubicBezTo>
                    <a:pt x="51" y="70"/>
                    <a:pt x="47" y="71"/>
                    <a:pt x="43" y="71"/>
                  </a:cubicBezTo>
                  <a:cubicBezTo>
                    <a:pt x="39" y="71"/>
                    <a:pt x="35" y="72"/>
                    <a:pt x="31" y="72"/>
                  </a:cubicBezTo>
                  <a:cubicBezTo>
                    <a:pt x="27" y="72"/>
                    <a:pt x="23" y="71"/>
                    <a:pt x="20" y="70"/>
                  </a:cubicBezTo>
                  <a:cubicBezTo>
                    <a:pt x="16" y="69"/>
                    <a:pt x="13" y="67"/>
                    <a:pt x="10" y="65"/>
                  </a:cubicBezTo>
                  <a:cubicBezTo>
                    <a:pt x="7" y="63"/>
                    <a:pt x="5" y="60"/>
                    <a:pt x="3" y="56"/>
                  </a:cubicBezTo>
                  <a:cubicBezTo>
                    <a:pt x="1" y="52"/>
                    <a:pt x="0" y="47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2"/>
                    <a:pt x="20" y="0"/>
                    <a:pt x="30" y="0"/>
                  </a:cubicBezTo>
                  <a:cubicBezTo>
                    <a:pt x="35" y="0"/>
                    <a:pt x="39" y="0"/>
                    <a:pt x="43" y="2"/>
                  </a:cubicBezTo>
                  <a:cubicBezTo>
                    <a:pt x="47" y="3"/>
                    <a:pt x="50" y="5"/>
                    <a:pt x="52" y="8"/>
                  </a:cubicBezTo>
                  <a:cubicBezTo>
                    <a:pt x="55" y="10"/>
                    <a:pt x="56" y="14"/>
                    <a:pt x="58" y="17"/>
                  </a:cubicBezTo>
                  <a:cubicBezTo>
                    <a:pt x="59" y="21"/>
                    <a:pt x="60" y="25"/>
                    <a:pt x="60" y="2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8"/>
                    <a:pt x="59" y="39"/>
                    <a:pt x="57" y="39"/>
                  </a:cubicBezTo>
                  <a:close/>
                  <a:moveTo>
                    <a:pt x="48" y="29"/>
                  </a:moveTo>
                  <a:cubicBezTo>
                    <a:pt x="48" y="22"/>
                    <a:pt x="46" y="17"/>
                    <a:pt x="43" y="14"/>
                  </a:cubicBezTo>
                  <a:cubicBezTo>
                    <a:pt x="40" y="11"/>
                    <a:pt x="36" y="10"/>
                    <a:pt x="30" y="10"/>
                  </a:cubicBezTo>
                  <a:cubicBezTo>
                    <a:pt x="24" y="10"/>
                    <a:pt x="20" y="11"/>
                    <a:pt x="17" y="14"/>
                  </a:cubicBezTo>
                  <a:cubicBezTo>
                    <a:pt x="14" y="18"/>
                    <a:pt x="12" y="23"/>
                    <a:pt x="12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260">
              <a:extLst>
                <a:ext uri="{FF2B5EF4-FFF2-40B4-BE49-F238E27FC236}">
                  <a16:creationId xmlns:a16="http://schemas.microsoft.com/office/drawing/2014/main" id="{7F8443EB-173D-45C6-B6E0-357FA3A9B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5738" y="-2298700"/>
              <a:ext cx="147637" cy="219075"/>
            </a:xfrm>
            <a:custGeom>
              <a:avLst/>
              <a:gdLst>
                <a:gd name="T0" fmla="*/ 49 w 49"/>
                <a:gd name="T1" fmla="*/ 53 h 72"/>
                <a:gd name="T2" fmla="*/ 42 w 49"/>
                <a:gd name="T3" fmla="*/ 67 h 72"/>
                <a:gd name="T4" fmla="*/ 24 w 49"/>
                <a:gd name="T5" fmla="*/ 72 h 72"/>
                <a:gd name="T6" fmla="*/ 20 w 49"/>
                <a:gd name="T7" fmla="*/ 71 h 72"/>
                <a:gd name="T8" fmla="*/ 14 w 49"/>
                <a:gd name="T9" fmla="*/ 71 h 72"/>
                <a:gd name="T10" fmla="*/ 8 w 49"/>
                <a:gd name="T11" fmla="*/ 70 h 72"/>
                <a:gd name="T12" fmla="*/ 3 w 49"/>
                <a:gd name="T13" fmla="*/ 70 h 72"/>
                <a:gd name="T14" fmla="*/ 0 w 49"/>
                <a:gd name="T15" fmla="*/ 67 h 72"/>
                <a:gd name="T16" fmla="*/ 0 w 49"/>
                <a:gd name="T17" fmla="*/ 63 h 72"/>
                <a:gd name="T18" fmla="*/ 1 w 49"/>
                <a:gd name="T19" fmla="*/ 61 h 72"/>
                <a:gd name="T20" fmla="*/ 3 w 49"/>
                <a:gd name="T21" fmla="*/ 61 h 72"/>
                <a:gd name="T22" fmla="*/ 3 w 49"/>
                <a:gd name="T23" fmla="*/ 61 h 72"/>
                <a:gd name="T24" fmla="*/ 8 w 49"/>
                <a:gd name="T25" fmla="*/ 61 h 72"/>
                <a:gd name="T26" fmla="*/ 14 w 49"/>
                <a:gd name="T27" fmla="*/ 62 h 72"/>
                <a:gd name="T28" fmla="*/ 20 w 49"/>
                <a:gd name="T29" fmla="*/ 62 h 72"/>
                <a:gd name="T30" fmla="*/ 24 w 49"/>
                <a:gd name="T31" fmla="*/ 62 h 72"/>
                <a:gd name="T32" fmla="*/ 34 w 49"/>
                <a:gd name="T33" fmla="*/ 60 h 72"/>
                <a:gd name="T34" fmla="*/ 37 w 49"/>
                <a:gd name="T35" fmla="*/ 53 h 72"/>
                <a:gd name="T36" fmla="*/ 35 w 49"/>
                <a:gd name="T37" fmla="*/ 48 h 72"/>
                <a:gd name="T38" fmla="*/ 27 w 49"/>
                <a:gd name="T39" fmla="*/ 42 h 72"/>
                <a:gd name="T40" fmla="*/ 14 w 49"/>
                <a:gd name="T41" fmla="*/ 35 h 72"/>
                <a:gd name="T42" fmla="*/ 4 w 49"/>
                <a:gd name="T43" fmla="*/ 27 h 72"/>
                <a:gd name="T44" fmla="*/ 0 w 49"/>
                <a:gd name="T45" fmla="*/ 17 h 72"/>
                <a:gd name="T46" fmla="*/ 2 w 49"/>
                <a:gd name="T47" fmla="*/ 8 h 72"/>
                <a:gd name="T48" fmla="*/ 7 w 49"/>
                <a:gd name="T49" fmla="*/ 3 h 72"/>
                <a:gd name="T50" fmla="*/ 15 w 49"/>
                <a:gd name="T51" fmla="*/ 0 h 72"/>
                <a:gd name="T52" fmla="*/ 24 w 49"/>
                <a:gd name="T53" fmla="*/ 0 h 72"/>
                <a:gd name="T54" fmla="*/ 35 w 49"/>
                <a:gd name="T55" fmla="*/ 0 h 72"/>
                <a:gd name="T56" fmla="*/ 45 w 49"/>
                <a:gd name="T57" fmla="*/ 1 h 72"/>
                <a:gd name="T58" fmla="*/ 48 w 49"/>
                <a:gd name="T59" fmla="*/ 4 h 72"/>
                <a:gd name="T60" fmla="*/ 48 w 49"/>
                <a:gd name="T61" fmla="*/ 8 h 72"/>
                <a:gd name="T62" fmla="*/ 45 w 49"/>
                <a:gd name="T63" fmla="*/ 10 h 72"/>
                <a:gd name="T64" fmla="*/ 45 w 49"/>
                <a:gd name="T65" fmla="*/ 10 h 72"/>
                <a:gd name="T66" fmla="*/ 36 w 49"/>
                <a:gd name="T67" fmla="*/ 10 h 72"/>
                <a:gd name="T68" fmla="*/ 24 w 49"/>
                <a:gd name="T69" fmla="*/ 9 h 72"/>
                <a:gd name="T70" fmla="*/ 15 w 49"/>
                <a:gd name="T71" fmla="*/ 11 h 72"/>
                <a:gd name="T72" fmla="*/ 12 w 49"/>
                <a:gd name="T73" fmla="*/ 17 h 72"/>
                <a:gd name="T74" fmla="*/ 14 w 49"/>
                <a:gd name="T75" fmla="*/ 22 h 72"/>
                <a:gd name="T76" fmla="*/ 21 w 49"/>
                <a:gd name="T77" fmla="*/ 26 h 72"/>
                <a:gd name="T78" fmla="*/ 34 w 49"/>
                <a:gd name="T79" fmla="*/ 34 h 72"/>
                <a:gd name="T80" fmla="*/ 46 w 49"/>
                <a:gd name="T81" fmla="*/ 43 h 72"/>
                <a:gd name="T82" fmla="*/ 49 w 49"/>
                <a:gd name="T83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72">
                  <a:moveTo>
                    <a:pt x="49" y="53"/>
                  </a:moveTo>
                  <a:cubicBezTo>
                    <a:pt x="49" y="59"/>
                    <a:pt x="47" y="64"/>
                    <a:pt x="42" y="67"/>
                  </a:cubicBezTo>
                  <a:cubicBezTo>
                    <a:pt x="38" y="70"/>
                    <a:pt x="32" y="72"/>
                    <a:pt x="24" y="72"/>
                  </a:cubicBezTo>
                  <a:cubicBezTo>
                    <a:pt x="23" y="72"/>
                    <a:pt x="21" y="71"/>
                    <a:pt x="20" y="71"/>
                  </a:cubicBezTo>
                  <a:cubicBezTo>
                    <a:pt x="18" y="71"/>
                    <a:pt x="16" y="71"/>
                    <a:pt x="14" y="71"/>
                  </a:cubicBezTo>
                  <a:cubicBezTo>
                    <a:pt x="12" y="71"/>
                    <a:pt x="10" y="71"/>
                    <a:pt x="8" y="70"/>
                  </a:cubicBezTo>
                  <a:cubicBezTo>
                    <a:pt x="6" y="70"/>
                    <a:pt x="5" y="70"/>
                    <a:pt x="3" y="70"/>
                  </a:cubicBezTo>
                  <a:cubicBezTo>
                    <a:pt x="1" y="69"/>
                    <a:pt x="0" y="68"/>
                    <a:pt x="0" y="67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1" y="61"/>
                  </a:cubicBezTo>
                  <a:cubicBezTo>
                    <a:pt x="1" y="61"/>
                    <a:pt x="2" y="61"/>
                    <a:pt x="3" y="61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5" y="61"/>
                    <a:pt x="6" y="61"/>
                    <a:pt x="8" y="61"/>
                  </a:cubicBezTo>
                  <a:cubicBezTo>
                    <a:pt x="10" y="61"/>
                    <a:pt x="12" y="62"/>
                    <a:pt x="14" y="62"/>
                  </a:cubicBezTo>
                  <a:cubicBezTo>
                    <a:pt x="16" y="62"/>
                    <a:pt x="18" y="62"/>
                    <a:pt x="20" y="62"/>
                  </a:cubicBezTo>
                  <a:cubicBezTo>
                    <a:pt x="21" y="62"/>
                    <a:pt x="23" y="62"/>
                    <a:pt x="24" y="62"/>
                  </a:cubicBezTo>
                  <a:cubicBezTo>
                    <a:pt x="28" y="62"/>
                    <a:pt x="32" y="61"/>
                    <a:pt x="34" y="60"/>
                  </a:cubicBezTo>
                  <a:cubicBezTo>
                    <a:pt x="36" y="59"/>
                    <a:pt x="37" y="57"/>
                    <a:pt x="37" y="53"/>
                  </a:cubicBezTo>
                  <a:cubicBezTo>
                    <a:pt x="37" y="51"/>
                    <a:pt x="37" y="49"/>
                    <a:pt x="35" y="48"/>
                  </a:cubicBezTo>
                  <a:cubicBezTo>
                    <a:pt x="34" y="47"/>
                    <a:pt x="31" y="45"/>
                    <a:pt x="27" y="42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0" y="32"/>
                    <a:pt x="6" y="30"/>
                    <a:pt x="4" y="27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5" y="5"/>
                    <a:pt x="7" y="3"/>
                  </a:cubicBezTo>
                  <a:cubicBezTo>
                    <a:pt x="9" y="2"/>
                    <a:pt x="12" y="1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8" y="0"/>
                    <a:pt x="32" y="0"/>
                    <a:pt x="35" y="0"/>
                  </a:cubicBezTo>
                  <a:cubicBezTo>
                    <a:pt x="39" y="0"/>
                    <a:pt x="42" y="1"/>
                    <a:pt x="45" y="1"/>
                  </a:cubicBezTo>
                  <a:cubicBezTo>
                    <a:pt x="47" y="2"/>
                    <a:pt x="48" y="2"/>
                    <a:pt x="48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10"/>
                    <a:pt x="47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3" y="10"/>
                    <a:pt x="40" y="10"/>
                    <a:pt x="36" y="10"/>
                  </a:cubicBezTo>
                  <a:cubicBezTo>
                    <a:pt x="32" y="9"/>
                    <a:pt x="28" y="9"/>
                    <a:pt x="24" y="9"/>
                  </a:cubicBezTo>
                  <a:cubicBezTo>
                    <a:pt x="21" y="9"/>
                    <a:pt x="18" y="10"/>
                    <a:pt x="15" y="11"/>
                  </a:cubicBezTo>
                  <a:cubicBezTo>
                    <a:pt x="13" y="11"/>
                    <a:pt x="12" y="13"/>
                    <a:pt x="12" y="17"/>
                  </a:cubicBezTo>
                  <a:cubicBezTo>
                    <a:pt x="12" y="19"/>
                    <a:pt x="13" y="20"/>
                    <a:pt x="14" y="22"/>
                  </a:cubicBezTo>
                  <a:cubicBezTo>
                    <a:pt x="16" y="23"/>
                    <a:pt x="18" y="25"/>
                    <a:pt x="21" y="26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7"/>
                    <a:pt x="44" y="40"/>
                    <a:pt x="46" y="43"/>
                  </a:cubicBezTo>
                  <a:cubicBezTo>
                    <a:pt x="48" y="46"/>
                    <a:pt x="49" y="49"/>
                    <a:pt x="49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261">
              <a:extLst>
                <a:ext uri="{FF2B5EF4-FFF2-40B4-BE49-F238E27FC236}">
                  <a16:creationId xmlns:a16="http://schemas.microsoft.com/office/drawing/2014/main" id="{F58AA857-947A-41D0-8991-1A6CDD0ABF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075" y="-2116138"/>
              <a:ext cx="1651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262">
              <a:extLst>
                <a:ext uri="{FF2B5EF4-FFF2-40B4-BE49-F238E27FC236}">
                  <a16:creationId xmlns:a16="http://schemas.microsoft.com/office/drawing/2014/main" id="{20F1A25B-5C1C-4BF8-9EA6-6E0CE967C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-2374900"/>
              <a:ext cx="168275" cy="292100"/>
            </a:xfrm>
            <a:custGeom>
              <a:avLst/>
              <a:gdLst>
                <a:gd name="T0" fmla="*/ 7 w 56"/>
                <a:gd name="T1" fmla="*/ 5 h 96"/>
                <a:gd name="T2" fmla="*/ 30 w 56"/>
                <a:gd name="T3" fmla="*/ 0 h 96"/>
                <a:gd name="T4" fmla="*/ 41 w 56"/>
                <a:gd name="T5" fmla="*/ 0 h 96"/>
                <a:gd name="T6" fmla="*/ 52 w 56"/>
                <a:gd name="T7" fmla="*/ 2 h 96"/>
                <a:gd name="T8" fmla="*/ 54 w 56"/>
                <a:gd name="T9" fmla="*/ 3 h 96"/>
                <a:gd name="T10" fmla="*/ 54 w 56"/>
                <a:gd name="T11" fmla="*/ 5 h 96"/>
                <a:gd name="T12" fmla="*/ 54 w 56"/>
                <a:gd name="T13" fmla="*/ 9 h 96"/>
                <a:gd name="T14" fmla="*/ 52 w 56"/>
                <a:gd name="T15" fmla="*/ 12 h 96"/>
                <a:gd name="T16" fmla="*/ 52 w 56"/>
                <a:gd name="T17" fmla="*/ 12 h 96"/>
                <a:gd name="T18" fmla="*/ 41 w 56"/>
                <a:gd name="T19" fmla="*/ 10 h 96"/>
                <a:gd name="T20" fmla="*/ 30 w 56"/>
                <a:gd name="T21" fmla="*/ 10 h 96"/>
                <a:gd name="T22" fmla="*/ 15 w 56"/>
                <a:gd name="T23" fmla="*/ 13 h 96"/>
                <a:gd name="T24" fmla="*/ 11 w 56"/>
                <a:gd name="T25" fmla="*/ 23 h 96"/>
                <a:gd name="T26" fmla="*/ 11 w 56"/>
                <a:gd name="T27" fmla="*/ 28 h 96"/>
                <a:gd name="T28" fmla="*/ 13 w 56"/>
                <a:gd name="T29" fmla="*/ 32 h 96"/>
                <a:gd name="T30" fmla="*/ 17 w 56"/>
                <a:gd name="T31" fmla="*/ 36 h 96"/>
                <a:gd name="T32" fmla="*/ 24 w 56"/>
                <a:gd name="T33" fmla="*/ 41 h 96"/>
                <a:gd name="T34" fmla="*/ 36 w 56"/>
                <a:gd name="T35" fmla="*/ 49 h 96"/>
                <a:gd name="T36" fmla="*/ 51 w 56"/>
                <a:gd name="T37" fmla="*/ 65 h 96"/>
                <a:gd name="T38" fmla="*/ 56 w 56"/>
                <a:gd name="T39" fmla="*/ 83 h 96"/>
                <a:gd name="T40" fmla="*/ 56 w 56"/>
                <a:gd name="T41" fmla="*/ 93 h 96"/>
                <a:gd name="T42" fmla="*/ 55 w 56"/>
                <a:gd name="T43" fmla="*/ 95 h 96"/>
                <a:gd name="T44" fmla="*/ 53 w 56"/>
                <a:gd name="T45" fmla="*/ 96 h 96"/>
                <a:gd name="T46" fmla="*/ 3 w 56"/>
                <a:gd name="T47" fmla="*/ 96 h 96"/>
                <a:gd name="T48" fmla="*/ 2 w 56"/>
                <a:gd name="T49" fmla="*/ 95 h 96"/>
                <a:gd name="T50" fmla="*/ 1 w 56"/>
                <a:gd name="T51" fmla="*/ 93 h 96"/>
                <a:gd name="T52" fmla="*/ 1 w 56"/>
                <a:gd name="T53" fmla="*/ 88 h 96"/>
                <a:gd name="T54" fmla="*/ 2 w 56"/>
                <a:gd name="T55" fmla="*/ 86 h 96"/>
                <a:gd name="T56" fmla="*/ 3 w 56"/>
                <a:gd name="T57" fmla="*/ 85 h 96"/>
                <a:gd name="T58" fmla="*/ 46 w 56"/>
                <a:gd name="T59" fmla="*/ 85 h 96"/>
                <a:gd name="T60" fmla="*/ 46 w 56"/>
                <a:gd name="T61" fmla="*/ 83 h 96"/>
                <a:gd name="T62" fmla="*/ 45 w 56"/>
                <a:gd name="T63" fmla="*/ 75 h 96"/>
                <a:gd name="T64" fmla="*/ 42 w 56"/>
                <a:gd name="T65" fmla="*/ 69 h 96"/>
                <a:gd name="T66" fmla="*/ 37 w 56"/>
                <a:gd name="T67" fmla="*/ 62 h 96"/>
                <a:gd name="T68" fmla="*/ 28 w 56"/>
                <a:gd name="T69" fmla="*/ 56 h 96"/>
                <a:gd name="T70" fmla="*/ 16 w 56"/>
                <a:gd name="T71" fmla="*/ 47 h 96"/>
                <a:gd name="T72" fmla="*/ 3 w 56"/>
                <a:gd name="T73" fmla="*/ 36 h 96"/>
                <a:gd name="T74" fmla="*/ 0 w 56"/>
                <a:gd name="T75" fmla="*/ 23 h 96"/>
                <a:gd name="T76" fmla="*/ 7 w 56"/>
                <a:gd name="T77" fmla="*/ 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6" h="96">
                  <a:moveTo>
                    <a:pt x="7" y="5"/>
                  </a:moveTo>
                  <a:cubicBezTo>
                    <a:pt x="12" y="2"/>
                    <a:pt x="19" y="0"/>
                    <a:pt x="30" y="0"/>
                  </a:cubicBezTo>
                  <a:cubicBezTo>
                    <a:pt x="33" y="0"/>
                    <a:pt x="37" y="0"/>
                    <a:pt x="41" y="0"/>
                  </a:cubicBezTo>
                  <a:cubicBezTo>
                    <a:pt x="45" y="1"/>
                    <a:pt x="49" y="1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4" y="3"/>
                    <a:pt x="54" y="4"/>
                    <a:pt x="54" y="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11"/>
                    <a:pt x="54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1"/>
                    <a:pt x="45" y="11"/>
                    <a:pt x="41" y="10"/>
                  </a:cubicBezTo>
                  <a:cubicBezTo>
                    <a:pt x="37" y="10"/>
                    <a:pt x="33" y="10"/>
                    <a:pt x="30" y="10"/>
                  </a:cubicBezTo>
                  <a:cubicBezTo>
                    <a:pt x="23" y="10"/>
                    <a:pt x="18" y="11"/>
                    <a:pt x="15" y="13"/>
                  </a:cubicBezTo>
                  <a:cubicBezTo>
                    <a:pt x="12" y="15"/>
                    <a:pt x="11" y="18"/>
                    <a:pt x="11" y="23"/>
                  </a:cubicBezTo>
                  <a:cubicBezTo>
                    <a:pt x="11" y="25"/>
                    <a:pt x="11" y="26"/>
                    <a:pt x="11" y="28"/>
                  </a:cubicBezTo>
                  <a:cubicBezTo>
                    <a:pt x="12" y="29"/>
                    <a:pt x="12" y="31"/>
                    <a:pt x="13" y="32"/>
                  </a:cubicBezTo>
                  <a:cubicBezTo>
                    <a:pt x="14" y="33"/>
                    <a:pt x="16" y="35"/>
                    <a:pt x="17" y="36"/>
                  </a:cubicBezTo>
                  <a:cubicBezTo>
                    <a:pt x="19" y="37"/>
                    <a:pt x="21" y="39"/>
                    <a:pt x="24" y="41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43" y="54"/>
                    <a:pt x="48" y="59"/>
                    <a:pt x="51" y="65"/>
                  </a:cubicBezTo>
                  <a:cubicBezTo>
                    <a:pt x="54" y="70"/>
                    <a:pt x="56" y="76"/>
                    <a:pt x="56" y="8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94"/>
                    <a:pt x="56" y="94"/>
                    <a:pt x="55" y="95"/>
                  </a:cubicBezTo>
                  <a:cubicBezTo>
                    <a:pt x="55" y="95"/>
                    <a:pt x="54" y="96"/>
                    <a:pt x="53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2" y="95"/>
                    <a:pt x="2" y="95"/>
                  </a:cubicBezTo>
                  <a:cubicBezTo>
                    <a:pt x="1" y="94"/>
                    <a:pt x="1" y="94"/>
                    <a:pt x="1" y="93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7"/>
                    <a:pt x="1" y="86"/>
                    <a:pt x="2" y="86"/>
                  </a:cubicBezTo>
                  <a:cubicBezTo>
                    <a:pt x="2" y="86"/>
                    <a:pt x="3" y="85"/>
                    <a:pt x="3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0"/>
                    <a:pt x="46" y="77"/>
                    <a:pt x="45" y="75"/>
                  </a:cubicBezTo>
                  <a:cubicBezTo>
                    <a:pt x="44" y="73"/>
                    <a:pt x="44" y="71"/>
                    <a:pt x="42" y="69"/>
                  </a:cubicBezTo>
                  <a:cubicBezTo>
                    <a:pt x="41" y="66"/>
                    <a:pt x="39" y="64"/>
                    <a:pt x="37" y="62"/>
                  </a:cubicBezTo>
                  <a:cubicBezTo>
                    <a:pt x="35" y="60"/>
                    <a:pt x="32" y="58"/>
                    <a:pt x="28" y="5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0" y="43"/>
                    <a:pt x="6" y="39"/>
                    <a:pt x="3" y="36"/>
                  </a:cubicBezTo>
                  <a:cubicBezTo>
                    <a:pt x="1" y="32"/>
                    <a:pt x="0" y="28"/>
                    <a:pt x="0" y="23"/>
                  </a:cubicBezTo>
                  <a:cubicBezTo>
                    <a:pt x="0" y="15"/>
                    <a:pt x="2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3C8DFB40-485C-4264-9997-E45DE95B0CEF}"/>
              </a:ext>
            </a:extLst>
          </p:cNvPr>
          <p:cNvSpPr txBox="1"/>
          <p:nvPr/>
        </p:nvSpPr>
        <p:spPr>
          <a:xfrm>
            <a:off x="1157892" y="196223"/>
            <a:ext cx="10524419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BIOLOGY PRESENTATION</a:t>
            </a:r>
            <a:endParaRPr lang="en-ID" sz="4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BF73FD06-9615-4A02-929D-B2833C571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9D485-DD5C-49A0-B69E-100A0177D231}" type="datetime1">
              <a:rPr lang="en-ID" smtClean="0"/>
              <a:t>28/06/2022</a:t>
            </a:fld>
            <a:endParaRPr lang="en-ID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0080DD46-1C2C-451B-BC59-53AB4C714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75DF-874D-4327-B240-85E09413A3B3}" type="slidenum">
              <a:rPr lang="en-ID" smtClean="0"/>
              <a:t>2</a:t>
            </a:fld>
            <a:endParaRPr lang="en-ID"/>
          </a:p>
        </p:txBody>
      </p:sp>
      <p:sp>
        <p:nvSpPr>
          <p:cNvPr id="26" name="Rectangle: Top Corners Rounded 25">
            <a:extLst>
              <a:ext uri="{FF2B5EF4-FFF2-40B4-BE49-F238E27FC236}">
                <a16:creationId xmlns:a16="http://schemas.microsoft.com/office/drawing/2014/main" id="{D057D9E2-6941-4B8D-972B-400B042966CB}"/>
              </a:ext>
            </a:extLst>
          </p:cNvPr>
          <p:cNvSpPr/>
          <p:nvPr/>
        </p:nvSpPr>
        <p:spPr>
          <a:xfrm>
            <a:off x="1007214" y="1560724"/>
            <a:ext cx="3545563" cy="615553"/>
          </a:xfrm>
          <a:prstGeom prst="round2Same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LOREM IPSUM 01</a:t>
            </a:r>
            <a:endParaRPr lang="en-ID" b="1" dirty="0">
              <a:solidFill>
                <a:schemeClr val="tx2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75AE2F-0AAB-4F61-B54E-6F249492E76A}"/>
              </a:ext>
            </a:extLst>
          </p:cNvPr>
          <p:cNvSpPr/>
          <p:nvPr/>
        </p:nvSpPr>
        <p:spPr>
          <a:xfrm>
            <a:off x="1007212" y="6072105"/>
            <a:ext cx="3545563" cy="1898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3" name="Rectangle: Top Corners Rounded 32">
            <a:extLst>
              <a:ext uri="{FF2B5EF4-FFF2-40B4-BE49-F238E27FC236}">
                <a16:creationId xmlns:a16="http://schemas.microsoft.com/office/drawing/2014/main" id="{B238ECBD-50A9-49A3-BF97-B45CF7CFA816}"/>
              </a:ext>
            </a:extLst>
          </p:cNvPr>
          <p:cNvSpPr/>
          <p:nvPr/>
        </p:nvSpPr>
        <p:spPr>
          <a:xfrm>
            <a:off x="4713319" y="1560724"/>
            <a:ext cx="3545563" cy="615553"/>
          </a:xfrm>
          <a:prstGeom prst="round2Same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LOREM IPSUM 02</a:t>
            </a:r>
            <a:endParaRPr lang="en-ID" b="1" dirty="0">
              <a:solidFill>
                <a:schemeClr val="tx2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B04E740-068A-4386-B834-32C596F54FD4}"/>
              </a:ext>
            </a:extLst>
          </p:cNvPr>
          <p:cNvSpPr/>
          <p:nvPr/>
        </p:nvSpPr>
        <p:spPr>
          <a:xfrm>
            <a:off x="4713317" y="6072105"/>
            <a:ext cx="3545563" cy="1898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7" name="Rectangle: Top Corners Rounded 36">
            <a:extLst>
              <a:ext uri="{FF2B5EF4-FFF2-40B4-BE49-F238E27FC236}">
                <a16:creationId xmlns:a16="http://schemas.microsoft.com/office/drawing/2014/main" id="{C29EC768-34FC-4DE0-B867-37F4D8C6349E}"/>
              </a:ext>
            </a:extLst>
          </p:cNvPr>
          <p:cNvSpPr/>
          <p:nvPr/>
        </p:nvSpPr>
        <p:spPr>
          <a:xfrm>
            <a:off x="8419425" y="1560724"/>
            <a:ext cx="3545563" cy="615553"/>
          </a:xfrm>
          <a:prstGeom prst="round2Same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LOREM IPSUM 03</a:t>
            </a:r>
            <a:endParaRPr lang="en-ID" b="1" dirty="0">
              <a:solidFill>
                <a:schemeClr val="tx2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D9C76E4-0B3F-4D17-AAFC-7A0208340691}"/>
              </a:ext>
            </a:extLst>
          </p:cNvPr>
          <p:cNvSpPr/>
          <p:nvPr/>
        </p:nvSpPr>
        <p:spPr>
          <a:xfrm>
            <a:off x="8419423" y="6072105"/>
            <a:ext cx="3545563" cy="1898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F9F8B2D-38C9-4F30-98E0-4EB0F5C161A3}"/>
              </a:ext>
            </a:extLst>
          </p:cNvPr>
          <p:cNvSpPr/>
          <p:nvPr/>
        </p:nvSpPr>
        <p:spPr>
          <a:xfrm>
            <a:off x="4210108" y="3488390"/>
            <a:ext cx="845878" cy="84587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43CB3D0-CD0C-4AE7-91B0-89A111441479}"/>
              </a:ext>
            </a:extLst>
          </p:cNvPr>
          <p:cNvSpPr/>
          <p:nvPr/>
        </p:nvSpPr>
        <p:spPr>
          <a:xfrm>
            <a:off x="7916213" y="3488390"/>
            <a:ext cx="845878" cy="84587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2CBF648-1615-48FB-935F-AA476342DD4D}"/>
              </a:ext>
            </a:extLst>
          </p:cNvPr>
          <p:cNvGrpSpPr/>
          <p:nvPr/>
        </p:nvGrpSpPr>
        <p:grpSpPr>
          <a:xfrm>
            <a:off x="4491115" y="3783686"/>
            <a:ext cx="283864" cy="255286"/>
            <a:chOff x="4854484" y="5910272"/>
            <a:chExt cx="283864" cy="255286"/>
          </a:xfrm>
          <a:solidFill>
            <a:schemeClr val="accent4"/>
          </a:solidFill>
        </p:grpSpPr>
        <p:sp>
          <p:nvSpPr>
            <p:cNvPr id="43" name="Freeform 251">
              <a:extLst>
                <a:ext uri="{FF2B5EF4-FFF2-40B4-BE49-F238E27FC236}">
                  <a16:creationId xmlns:a16="http://schemas.microsoft.com/office/drawing/2014/main" id="{CE64A915-293D-4CF9-95B3-9EDA030BE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4484" y="5910272"/>
              <a:ext cx="165746" cy="255286"/>
            </a:xfrm>
            <a:custGeom>
              <a:avLst/>
              <a:gdLst>
                <a:gd name="T0" fmla="*/ 346 w 348"/>
                <a:gd name="T1" fmla="*/ 260 h 535"/>
                <a:gd name="T2" fmla="*/ 87 w 348"/>
                <a:gd name="T3" fmla="*/ 2 h 535"/>
                <a:gd name="T4" fmla="*/ 84 w 348"/>
                <a:gd name="T5" fmla="*/ 0 h 535"/>
                <a:gd name="T6" fmla="*/ 80 w 348"/>
                <a:gd name="T7" fmla="*/ 0 h 535"/>
                <a:gd name="T8" fmla="*/ 77 w 348"/>
                <a:gd name="T9" fmla="*/ 0 h 535"/>
                <a:gd name="T10" fmla="*/ 73 w 348"/>
                <a:gd name="T11" fmla="*/ 2 h 535"/>
                <a:gd name="T12" fmla="*/ 4 w 348"/>
                <a:gd name="T13" fmla="*/ 72 h 535"/>
                <a:gd name="T14" fmla="*/ 2 w 348"/>
                <a:gd name="T15" fmla="*/ 75 h 535"/>
                <a:gd name="T16" fmla="*/ 0 w 348"/>
                <a:gd name="T17" fmla="*/ 79 h 535"/>
                <a:gd name="T18" fmla="*/ 2 w 348"/>
                <a:gd name="T19" fmla="*/ 83 h 535"/>
                <a:gd name="T20" fmla="*/ 4 w 348"/>
                <a:gd name="T21" fmla="*/ 86 h 535"/>
                <a:gd name="T22" fmla="*/ 185 w 348"/>
                <a:gd name="T23" fmla="*/ 268 h 535"/>
                <a:gd name="T24" fmla="*/ 4 w 348"/>
                <a:gd name="T25" fmla="*/ 449 h 535"/>
                <a:gd name="T26" fmla="*/ 2 w 348"/>
                <a:gd name="T27" fmla="*/ 452 h 535"/>
                <a:gd name="T28" fmla="*/ 0 w 348"/>
                <a:gd name="T29" fmla="*/ 457 h 535"/>
                <a:gd name="T30" fmla="*/ 2 w 348"/>
                <a:gd name="T31" fmla="*/ 460 h 535"/>
                <a:gd name="T32" fmla="*/ 4 w 348"/>
                <a:gd name="T33" fmla="*/ 463 h 535"/>
                <a:gd name="T34" fmla="*/ 74 w 348"/>
                <a:gd name="T35" fmla="*/ 532 h 535"/>
                <a:gd name="T36" fmla="*/ 77 w 348"/>
                <a:gd name="T37" fmla="*/ 534 h 535"/>
                <a:gd name="T38" fmla="*/ 80 w 348"/>
                <a:gd name="T39" fmla="*/ 535 h 535"/>
                <a:gd name="T40" fmla="*/ 84 w 348"/>
                <a:gd name="T41" fmla="*/ 534 h 535"/>
                <a:gd name="T42" fmla="*/ 87 w 348"/>
                <a:gd name="T43" fmla="*/ 533 h 535"/>
                <a:gd name="T44" fmla="*/ 346 w 348"/>
                <a:gd name="T45" fmla="*/ 274 h 535"/>
                <a:gd name="T46" fmla="*/ 348 w 348"/>
                <a:gd name="T47" fmla="*/ 271 h 535"/>
                <a:gd name="T48" fmla="*/ 348 w 348"/>
                <a:gd name="T49" fmla="*/ 268 h 535"/>
                <a:gd name="T50" fmla="*/ 348 w 348"/>
                <a:gd name="T51" fmla="*/ 263 h 535"/>
                <a:gd name="T52" fmla="*/ 346 w 348"/>
                <a:gd name="T53" fmla="*/ 26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8" h="535">
                  <a:moveTo>
                    <a:pt x="346" y="260"/>
                  </a:moveTo>
                  <a:lnTo>
                    <a:pt x="87" y="2"/>
                  </a:lnTo>
                  <a:lnTo>
                    <a:pt x="84" y="0"/>
                  </a:lnTo>
                  <a:lnTo>
                    <a:pt x="80" y="0"/>
                  </a:lnTo>
                  <a:lnTo>
                    <a:pt x="77" y="0"/>
                  </a:lnTo>
                  <a:lnTo>
                    <a:pt x="73" y="2"/>
                  </a:lnTo>
                  <a:lnTo>
                    <a:pt x="4" y="72"/>
                  </a:lnTo>
                  <a:lnTo>
                    <a:pt x="2" y="75"/>
                  </a:lnTo>
                  <a:lnTo>
                    <a:pt x="0" y="79"/>
                  </a:lnTo>
                  <a:lnTo>
                    <a:pt x="2" y="83"/>
                  </a:lnTo>
                  <a:lnTo>
                    <a:pt x="4" y="86"/>
                  </a:lnTo>
                  <a:lnTo>
                    <a:pt x="185" y="268"/>
                  </a:lnTo>
                  <a:lnTo>
                    <a:pt x="4" y="449"/>
                  </a:lnTo>
                  <a:lnTo>
                    <a:pt x="2" y="452"/>
                  </a:lnTo>
                  <a:lnTo>
                    <a:pt x="0" y="457"/>
                  </a:lnTo>
                  <a:lnTo>
                    <a:pt x="2" y="460"/>
                  </a:lnTo>
                  <a:lnTo>
                    <a:pt x="4" y="463"/>
                  </a:lnTo>
                  <a:lnTo>
                    <a:pt x="74" y="532"/>
                  </a:lnTo>
                  <a:lnTo>
                    <a:pt x="77" y="534"/>
                  </a:lnTo>
                  <a:lnTo>
                    <a:pt x="80" y="535"/>
                  </a:lnTo>
                  <a:lnTo>
                    <a:pt x="84" y="534"/>
                  </a:lnTo>
                  <a:lnTo>
                    <a:pt x="87" y="533"/>
                  </a:lnTo>
                  <a:lnTo>
                    <a:pt x="346" y="274"/>
                  </a:lnTo>
                  <a:lnTo>
                    <a:pt x="348" y="271"/>
                  </a:lnTo>
                  <a:lnTo>
                    <a:pt x="348" y="268"/>
                  </a:lnTo>
                  <a:lnTo>
                    <a:pt x="348" y="263"/>
                  </a:lnTo>
                  <a:lnTo>
                    <a:pt x="346" y="2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252">
              <a:extLst>
                <a:ext uri="{FF2B5EF4-FFF2-40B4-BE49-F238E27FC236}">
                  <a16:creationId xmlns:a16="http://schemas.microsoft.com/office/drawing/2014/main" id="{C6ADB40D-FF99-44F0-82BC-6372FABEC6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2602" y="5910272"/>
              <a:ext cx="165746" cy="255286"/>
            </a:xfrm>
            <a:custGeom>
              <a:avLst/>
              <a:gdLst>
                <a:gd name="T0" fmla="*/ 344 w 348"/>
                <a:gd name="T1" fmla="*/ 260 h 535"/>
                <a:gd name="T2" fmla="*/ 86 w 348"/>
                <a:gd name="T3" fmla="*/ 2 h 535"/>
                <a:gd name="T4" fmla="*/ 83 w 348"/>
                <a:gd name="T5" fmla="*/ 0 h 535"/>
                <a:gd name="T6" fmla="*/ 80 w 348"/>
                <a:gd name="T7" fmla="*/ 0 h 535"/>
                <a:gd name="T8" fmla="*/ 75 w 348"/>
                <a:gd name="T9" fmla="*/ 0 h 535"/>
                <a:gd name="T10" fmla="*/ 72 w 348"/>
                <a:gd name="T11" fmla="*/ 2 h 535"/>
                <a:gd name="T12" fmla="*/ 3 w 348"/>
                <a:gd name="T13" fmla="*/ 72 h 535"/>
                <a:gd name="T14" fmla="*/ 1 w 348"/>
                <a:gd name="T15" fmla="*/ 75 h 535"/>
                <a:gd name="T16" fmla="*/ 0 w 348"/>
                <a:gd name="T17" fmla="*/ 79 h 535"/>
                <a:gd name="T18" fmla="*/ 1 w 348"/>
                <a:gd name="T19" fmla="*/ 83 h 535"/>
                <a:gd name="T20" fmla="*/ 3 w 348"/>
                <a:gd name="T21" fmla="*/ 86 h 535"/>
                <a:gd name="T22" fmla="*/ 185 w 348"/>
                <a:gd name="T23" fmla="*/ 268 h 535"/>
                <a:gd name="T24" fmla="*/ 3 w 348"/>
                <a:gd name="T25" fmla="*/ 449 h 535"/>
                <a:gd name="T26" fmla="*/ 1 w 348"/>
                <a:gd name="T27" fmla="*/ 452 h 535"/>
                <a:gd name="T28" fmla="*/ 0 w 348"/>
                <a:gd name="T29" fmla="*/ 457 h 535"/>
                <a:gd name="T30" fmla="*/ 1 w 348"/>
                <a:gd name="T31" fmla="*/ 460 h 535"/>
                <a:gd name="T32" fmla="*/ 3 w 348"/>
                <a:gd name="T33" fmla="*/ 463 h 535"/>
                <a:gd name="T34" fmla="*/ 72 w 348"/>
                <a:gd name="T35" fmla="*/ 532 h 535"/>
                <a:gd name="T36" fmla="*/ 75 w 348"/>
                <a:gd name="T37" fmla="*/ 534 h 535"/>
                <a:gd name="T38" fmla="*/ 80 w 348"/>
                <a:gd name="T39" fmla="*/ 535 h 535"/>
                <a:gd name="T40" fmla="*/ 83 w 348"/>
                <a:gd name="T41" fmla="*/ 534 h 535"/>
                <a:gd name="T42" fmla="*/ 86 w 348"/>
                <a:gd name="T43" fmla="*/ 533 h 535"/>
                <a:gd name="T44" fmla="*/ 344 w 348"/>
                <a:gd name="T45" fmla="*/ 274 h 535"/>
                <a:gd name="T46" fmla="*/ 347 w 348"/>
                <a:gd name="T47" fmla="*/ 271 h 535"/>
                <a:gd name="T48" fmla="*/ 348 w 348"/>
                <a:gd name="T49" fmla="*/ 268 h 535"/>
                <a:gd name="T50" fmla="*/ 347 w 348"/>
                <a:gd name="T51" fmla="*/ 263 h 535"/>
                <a:gd name="T52" fmla="*/ 344 w 348"/>
                <a:gd name="T53" fmla="*/ 26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8" h="535">
                  <a:moveTo>
                    <a:pt x="344" y="260"/>
                  </a:moveTo>
                  <a:lnTo>
                    <a:pt x="86" y="2"/>
                  </a:lnTo>
                  <a:lnTo>
                    <a:pt x="83" y="0"/>
                  </a:lnTo>
                  <a:lnTo>
                    <a:pt x="80" y="0"/>
                  </a:lnTo>
                  <a:lnTo>
                    <a:pt x="75" y="0"/>
                  </a:lnTo>
                  <a:lnTo>
                    <a:pt x="72" y="2"/>
                  </a:lnTo>
                  <a:lnTo>
                    <a:pt x="3" y="72"/>
                  </a:lnTo>
                  <a:lnTo>
                    <a:pt x="1" y="75"/>
                  </a:lnTo>
                  <a:lnTo>
                    <a:pt x="0" y="79"/>
                  </a:lnTo>
                  <a:lnTo>
                    <a:pt x="1" y="83"/>
                  </a:lnTo>
                  <a:lnTo>
                    <a:pt x="3" y="86"/>
                  </a:lnTo>
                  <a:lnTo>
                    <a:pt x="185" y="268"/>
                  </a:lnTo>
                  <a:lnTo>
                    <a:pt x="3" y="449"/>
                  </a:lnTo>
                  <a:lnTo>
                    <a:pt x="1" y="452"/>
                  </a:lnTo>
                  <a:lnTo>
                    <a:pt x="0" y="457"/>
                  </a:lnTo>
                  <a:lnTo>
                    <a:pt x="1" y="460"/>
                  </a:lnTo>
                  <a:lnTo>
                    <a:pt x="3" y="463"/>
                  </a:lnTo>
                  <a:lnTo>
                    <a:pt x="72" y="532"/>
                  </a:lnTo>
                  <a:lnTo>
                    <a:pt x="75" y="534"/>
                  </a:lnTo>
                  <a:lnTo>
                    <a:pt x="80" y="535"/>
                  </a:lnTo>
                  <a:lnTo>
                    <a:pt x="83" y="534"/>
                  </a:lnTo>
                  <a:lnTo>
                    <a:pt x="86" y="533"/>
                  </a:lnTo>
                  <a:lnTo>
                    <a:pt x="344" y="274"/>
                  </a:lnTo>
                  <a:lnTo>
                    <a:pt x="347" y="271"/>
                  </a:lnTo>
                  <a:lnTo>
                    <a:pt x="348" y="268"/>
                  </a:lnTo>
                  <a:lnTo>
                    <a:pt x="347" y="263"/>
                  </a:lnTo>
                  <a:lnTo>
                    <a:pt x="344" y="2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91BEB06-E99E-45A4-8EF3-355C55570D0F}"/>
              </a:ext>
            </a:extLst>
          </p:cNvPr>
          <p:cNvGrpSpPr/>
          <p:nvPr/>
        </p:nvGrpSpPr>
        <p:grpSpPr>
          <a:xfrm>
            <a:off x="8197220" y="3783686"/>
            <a:ext cx="283864" cy="255286"/>
            <a:chOff x="4854484" y="5910272"/>
            <a:chExt cx="283864" cy="255286"/>
          </a:xfrm>
          <a:solidFill>
            <a:schemeClr val="accent4"/>
          </a:solidFill>
        </p:grpSpPr>
        <p:sp>
          <p:nvSpPr>
            <p:cNvPr id="46" name="Freeform 251">
              <a:extLst>
                <a:ext uri="{FF2B5EF4-FFF2-40B4-BE49-F238E27FC236}">
                  <a16:creationId xmlns:a16="http://schemas.microsoft.com/office/drawing/2014/main" id="{10CB2AC4-5B3E-4B4B-90E2-C1A4C343F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4484" y="5910272"/>
              <a:ext cx="165746" cy="255286"/>
            </a:xfrm>
            <a:custGeom>
              <a:avLst/>
              <a:gdLst>
                <a:gd name="T0" fmla="*/ 346 w 348"/>
                <a:gd name="T1" fmla="*/ 260 h 535"/>
                <a:gd name="T2" fmla="*/ 87 w 348"/>
                <a:gd name="T3" fmla="*/ 2 h 535"/>
                <a:gd name="T4" fmla="*/ 84 w 348"/>
                <a:gd name="T5" fmla="*/ 0 h 535"/>
                <a:gd name="T6" fmla="*/ 80 w 348"/>
                <a:gd name="T7" fmla="*/ 0 h 535"/>
                <a:gd name="T8" fmla="*/ 77 w 348"/>
                <a:gd name="T9" fmla="*/ 0 h 535"/>
                <a:gd name="T10" fmla="*/ 73 w 348"/>
                <a:gd name="T11" fmla="*/ 2 h 535"/>
                <a:gd name="T12" fmla="*/ 4 w 348"/>
                <a:gd name="T13" fmla="*/ 72 h 535"/>
                <a:gd name="T14" fmla="*/ 2 w 348"/>
                <a:gd name="T15" fmla="*/ 75 h 535"/>
                <a:gd name="T16" fmla="*/ 0 w 348"/>
                <a:gd name="T17" fmla="*/ 79 h 535"/>
                <a:gd name="T18" fmla="*/ 2 w 348"/>
                <a:gd name="T19" fmla="*/ 83 h 535"/>
                <a:gd name="T20" fmla="*/ 4 w 348"/>
                <a:gd name="T21" fmla="*/ 86 h 535"/>
                <a:gd name="T22" fmla="*/ 185 w 348"/>
                <a:gd name="T23" fmla="*/ 268 h 535"/>
                <a:gd name="T24" fmla="*/ 4 w 348"/>
                <a:gd name="T25" fmla="*/ 449 h 535"/>
                <a:gd name="T26" fmla="*/ 2 w 348"/>
                <a:gd name="T27" fmla="*/ 452 h 535"/>
                <a:gd name="T28" fmla="*/ 0 w 348"/>
                <a:gd name="T29" fmla="*/ 457 h 535"/>
                <a:gd name="T30" fmla="*/ 2 w 348"/>
                <a:gd name="T31" fmla="*/ 460 h 535"/>
                <a:gd name="T32" fmla="*/ 4 w 348"/>
                <a:gd name="T33" fmla="*/ 463 h 535"/>
                <a:gd name="T34" fmla="*/ 74 w 348"/>
                <a:gd name="T35" fmla="*/ 532 h 535"/>
                <a:gd name="T36" fmla="*/ 77 w 348"/>
                <a:gd name="T37" fmla="*/ 534 h 535"/>
                <a:gd name="T38" fmla="*/ 80 w 348"/>
                <a:gd name="T39" fmla="*/ 535 h 535"/>
                <a:gd name="T40" fmla="*/ 84 w 348"/>
                <a:gd name="T41" fmla="*/ 534 h 535"/>
                <a:gd name="T42" fmla="*/ 87 w 348"/>
                <a:gd name="T43" fmla="*/ 533 h 535"/>
                <a:gd name="T44" fmla="*/ 346 w 348"/>
                <a:gd name="T45" fmla="*/ 274 h 535"/>
                <a:gd name="T46" fmla="*/ 348 w 348"/>
                <a:gd name="T47" fmla="*/ 271 h 535"/>
                <a:gd name="T48" fmla="*/ 348 w 348"/>
                <a:gd name="T49" fmla="*/ 268 h 535"/>
                <a:gd name="T50" fmla="*/ 348 w 348"/>
                <a:gd name="T51" fmla="*/ 263 h 535"/>
                <a:gd name="T52" fmla="*/ 346 w 348"/>
                <a:gd name="T53" fmla="*/ 26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8" h="535">
                  <a:moveTo>
                    <a:pt x="346" y="260"/>
                  </a:moveTo>
                  <a:lnTo>
                    <a:pt x="87" y="2"/>
                  </a:lnTo>
                  <a:lnTo>
                    <a:pt x="84" y="0"/>
                  </a:lnTo>
                  <a:lnTo>
                    <a:pt x="80" y="0"/>
                  </a:lnTo>
                  <a:lnTo>
                    <a:pt x="77" y="0"/>
                  </a:lnTo>
                  <a:lnTo>
                    <a:pt x="73" y="2"/>
                  </a:lnTo>
                  <a:lnTo>
                    <a:pt x="4" y="72"/>
                  </a:lnTo>
                  <a:lnTo>
                    <a:pt x="2" y="75"/>
                  </a:lnTo>
                  <a:lnTo>
                    <a:pt x="0" y="79"/>
                  </a:lnTo>
                  <a:lnTo>
                    <a:pt x="2" y="83"/>
                  </a:lnTo>
                  <a:lnTo>
                    <a:pt x="4" y="86"/>
                  </a:lnTo>
                  <a:lnTo>
                    <a:pt x="185" y="268"/>
                  </a:lnTo>
                  <a:lnTo>
                    <a:pt x="4" y="449"/>
                  </a:lnTo>
                  <a:lnTo>
                    <a:pt x="2" y="452"/>
                  </a:lnTo>
                  <a:lnTo>
                    <a:pt x="0" y="457"/>
                  </a:lnTo>
                  <a:lnTo>
                    <a:pt x="2" y="460"/>
                  </a:lnTo>
                  <a:lnTo>
                    <a:pt x="4" y="463"/>
                  </a:lnTo>
                  <a:lnTo>
                    <a:pt x="74" y="532"/>
                  </a:lnTo>
                  <a:lnTo>
                    <a:pt x="77" y="534"/>
                  </a:lnTo>
                  <a:lnTo>
                    <a:pt x="80" y="535"/>
                  </a:lnTo>
                  <a:lnTo>
                    <a:pt x="84" y="534"/>
                  </a:lnTo>
                  <a:lnTo>
                    <a:pt x="87" y="533"/>
                  </a:lnTo>
                  <a:lnTo>
                    <a:pt x="346" y="274"/>
                  </a:lnTo>
                  <a:lnTo>
                    <a:pt x="348" y="271"/>
                  </a:lnTo>
                  <a:lnTo>
                    <a:pt x="348" y="268"/>
                  </a:lnTo>
                  <a:lnTo>
                    <a:pt x="348" y="263"/>
                  </a:lnTo>
                  <a:lnTo>
                    <a:pt x="346" y="2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252">
              <a:extLst>
                <a:ext uri="{FF2B5EF4-FFF2-40B4-BE49-F238E27FC236}">
                  <a16:creationId xmlns:a16="http://schemas.microsoft.com/office/drawing/2014/main" id="{62C5F108-2582-4D9A-8732-384D2B8C39D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2602" y="5910272"/>
              <a:ext cx="165746" cy="255286"/>
            </a:xfrm>
            <a:custGeom>
              <a:avLst/>
              <a:gdLst>
                <a:gd name="T0" fmla="*/ 344 w 348"/>
                <a:gd name="T1" fmla="*/ 260 h 535"/>
                <a:gd name="T2" fmla="*/ 86 w 348"/>
                <a:gd name="T3" fmla="*/ 2 h 535"/>
                <a:gd name="T4" fmla="*/ 83 w 348"/>
                <a:gd name="T5" fmla="*/ 0 h 535"/>
                <a:gd name="T6" fmla="*/ 80 w 348"/>
                <a:gd name="T7" fmla="*/ 0 h 535"/>
                <a:gd name="T8" fmla="*/ 75 w 348"/>
                <a:gd name="T9" fmla="*/ 0 h 535"/>
                <a:gd name="T10" fmla="*/ 72 w 348"/>
                <a:gd name="T11" fmla="*/ 2 h 535"/>
                <a:gd name="T12" fmla="*/ 3 w 348"/>
                <a:gd name="T13" fmla="*/ 72 h 535"/>
                <a:gd name="T14" fmla="*/ 1 w 348"/>
                <a:gd name="T15" fmla="*/ 75 h 535"/>
                <a:gd name="T16" fmla="*/ 0 w 348"/>
                <a:gd name="T17" fmla="*/ 79 h 535"/>
                <a:gd name="T18" fmla="*/ 1 w 348"/>
                <a:gd name="T19" fmla="*/ 83 h 535"/>
                <a:gd name="T20" fmla="*/ 3 w 348"/>
                <a:gd name="T21" fmla="*/ 86 h 535"/>
                <a:gd name="T22" fmla="*/ 185 w 348"/>
                <a:gd name="T23" fmla="*/ 268 h 535"/>
                <a:gd name="T24" fmla="*/ 3 w 348"/>
                <a:gd name="T25" fmla="*/ 449 h 535"/>
                <a:gd name="T26" fmla="*/ 1 w 348"/>
                <a:gd name="T27" fmla="*/ 452 h 535"/>
                <a:gd name="T28" fmla="*/ 0 w 348"/>
                <a:gd name="T29" fmla="*/ 457 h 535"/>
                <a:gd name="T30" fmla="*/ 1 w 348"/>
                <a:gd name="T31" fmla="*/ 460 h 535"/>
                <a:gd name="T32" fmla="*/ 3 w 348"/>
                <a:gd name="T33" fmla="*/ 463 h 535"/>
                <a:gd name="T34" fmla="*/ 72 w 348"/>
                <a:gd name="T35" fmla="*/ 532 h 535"/>
                <a:gd name="T36" fmla="*/ 75 w 348"/>
                <a:gd name="T37" fmla="*/ 534 h 535"/>
                <a:gd name="T38" fmla="*/ 80 w 348"/>
                <a:gd name="T39" fmla="*/ 535 h 535"/>
                <a:gd name="T40" fmla="*/ 83 w 348"/>
                <a:gd name="T41" fmla="*/ 534 h 535"/>
                <a:gd name="T42" fmla="*/ 86 w 348"/>
                <a:gd name="T43" fmla="*/ 533 h 535"/>
                <a:gd name="T44" fmla="*/ 344 w 348"/>
                <a:gd name="T45" fmla="*/ 274 h 535"/>
                <a:gd name="T46" fmla="*/ 347 w 348"/>
                <a:gd name="T47" fmla="*/ 271 h 535"/>
                <a:gd name="T48" fmla="*/ 348 w 348"/>
                <a:gd name="T49" fmla="*/ 268 h 535"/>
                <a:gd name="T50" fmla="*/ 347 w 348"/>
                <a:gd name="T51" fmla="*/ 263 h 535"/>
                <a:gd name="T52" fmla="*/ 344 w 348"/>
                <a:gd name="T53" fmla="*/ 26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8" h="535">
                  <a:moveTo>
                    <a:pt x="344" y="260"/>
                  </a:moveTo>
                  <a:lnTo>
                    <a:pt x="86" y="2"/>
                  </a:lnTo>
                  <a:lnTo>
                    <a:pt x="83" y="0"/>
                  </a:lnTo>
                  <a:lnTo>
                    <a:pt x="80" y="0"/>
                  </a:lnTo>
                  <a:lnTo>
                    <a:pt x="75" y="0"/>
                  </a:lnTo>
                  <a:lnTo>
                    <a:pt x="72" y="2"/>
                  </a:lnTo>
                  <a:lnTo>
                    <a:pt x="3" y="72"/>
                  </a:lnTo>
                  <a:lnTo>
                    <a:pt x="1" y="75"/>
                  </a:lnTo>
                  <a:lnTo>
                    <a:pt x="0" y="79"/>
                  </a:lnTo>
                  <a:lnTo>
                    <a:pt x="1" y="83"/>
                  </a:lnTo>
                  <a:lnTo>
                    <a:pt x="3" y="86"/>
                  </a:lnTo>
                  <a:lnTo>
                    <a:pt x="185" y="268"/>
                  </a:lnTo>
                  <a:lnTo>
                    <a:pt x="3" y="449"/>
                  </a:lnTo>
                  <a:lnTo>
                    <a:pt x="1" y="452"/>
                  </a:lnTo>
                  <a:lnTo>
                    <a:pt x="0" y="457"/>
                  </a:lnTo>
                  <a:lnTo>
                    <a:pt x="1" y="460"/>
                  </a:lnTo>
                  <a:lnTo>
                    <a:pt x="3" y="463"/>
                  </a:lnTo>
                  <a:lnTo>
                    <a:pt x="72" y="532"/>
                  </a:lnTo>
                  <a:lnTo>
                    <a:pt x="75" y="534"/>
                  </a:lnTo>
                  <a:lnTo>
                    <a:pt x="80" y="535"/>
                  </a:lnTo>
                  <a:lnTo>
                    <a:pt x="83" y="534"/>
                  </a:lnTo>
                  <a:lnTo>
                    <a:pt x="86" y="533"/>
                  </a:lnTo>
                  <a:lnTo>
                    <a:pt x="344" y="274"/>
                  </a:lnTo>
                  <a:lnTo>
                    <a:pt x="347" y="271"/>
                  </a:lnTo>
                  <a:lnTo>
                    <a:pt x="348" y="268"/>
                  </a:lnTo>
                  <a:lnTo>
                    <a:pt x="347" y="263"/>
                  </a:lnTo>
                  <a:lnTo>
                    <a:pt x="344" y="2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" name="Graphic 1">
            <a:extLst>
              <a:ext uri="{FF2B5EF4-FFF2-40B4-BE49-F238E27FC236}">
                <a16:creationId xmlns:a16="http://schemas.microsoft.com/office/drawing/2014/main" id="{611E86FE-7061-43B6-BE68-0774B6BAC6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2195761" y="2454100"/>
            <a:ext cx="1168468" cy="1168468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9FE73E1-22D4-4C6A-A687-3D09D01E3A72}"/>
              </a:ext>
            </a:extLst>
          </p:cNvPr>
          <p:cNvSpPr/>
          <p:nvPr/>
        </p:nvSpPr>
        <p:spPr>
          <a:xfrm>
            <a:off x="1271429" y="4231718"/>
            <a:ext cx="3017130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5E7DF31C-E43A-4E54-9FDD-FED903C06D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5901864" y="2454100"/>
            <a:ext cx="1168468" cy="1168468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18CE59DE-7E88-46AB-A142-0A571C6BD861}"/>
              </a:ext>
            </a:extLst>
          </p:cNvPr>
          <p:cNvSpPr/>
          <p:nvPr/>
        </p:nvSpPr>
        <p:spPr>
          <a:xfrm>
            <a:off x="4977533" y="4231718"/>
            <a:ext cx="3017130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24190E6-84B3-43FA-87C7-804DF513EE27}"/>
              </a:ext>
            </a:extLst>
          </p:cNvPr>
          <p:cNvSpPr/>
          <p:nvPr/>
        </p:nvSpPr>
        <p:spPr>
          <a:xfrm>
            <a:off x="8683639" y="4231718"/>
            <a:ext cx="3017130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C60944C-EE8A-46F3-9604-7FD23FE19A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9718656" y="2454100"/>
            <a:ext cx="947097" cy="116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255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A637A576-D379-4D51-A362-38B620DD2615}"/>
              </a:ext>
            </a:extLst>
          </p:cNvPr>
          <p:cNvSpPr/>
          <p:nvPr/>
        </p:nvSpPr>
        <p:spPr>
          <a:xfrm>
            <a:off x="3940616" y="4972606"/>
            <a:ext cx="7083005" cy="1006159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48000" rtlCol="0" anchor="ctr"/>
          <a:lstStyle/>
          <a:p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35" name="Partial Circle 34">
            <a:extLst>
              <a:ext uri="{FF2B5EF4-FFF2-40B4-BE49-F238E27FC236}">
                <a16:creationId xmlns:a16="http://schemas.microsoft.com/office/drawing/2014/main" id="{802915CC-9F4B-4B4D-B96B-106B30F93632}"/>
              </a:ext>
            </a:extLst>
          </p:cNvPr>
          <p:cNvSpPr/>
          <p:nvPr/>
        </p:nvSpPr>
        <p:spPr>
          <a:xfrm>
            <a:off x="4004379" y="5001358"/>
            <a:ext cx="948654" cy="948654"/>
          </a:xfrm>
          <a:prstGeom prst="pi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DA902D-8F88-4968-93AD-3FE298F0932D}"/>
              </a:ext>
            </a:extLst>
          </p:cNvPr>
          <p:cNvSpPr/>
          <p:nvPr/>
        </p:nvSpPr>
        <p:spPr>
          <a:xfrm>
            <a:off x="3940616" y="1818927"/>
            <a:ext cx="7083005" cy="1006159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48000" rtlCol="0" anchor="ctr"/>
          <a:lstStyle/>
          <a:p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2" name="Partial Circle 1">
            <a:extLst>
              <a:ext uri="{FF2B5EF4-FFF2-40B4-BE49-F238E27FC236}">
                <a16:creationId xmlns:a16="http://schemas.microsoft.com/office/drawing/2014/main" id="{45AA9334-921E-4102-9B8C-0444C508F784}"/>
              </a:ext>
            </a:extLst>
          </p:cNvPr>
          <p:cNvSpPr/>
          <p:nvPr/>
        </p:nvSpPr>
        <p:spPr>
          <a:xfrm>
            <a:off x="4004379" y="1846146"/>
            <a:ext cx="948654" cy="948654"/>
          </a:xfrm>
          <a:prstGeom prst="pie">
            <a:avLst>
              <a:gd name="adj1" fmla="val 10782339"/>
              <a:gd name="adj2" fmla="val 16200000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69D3ED-76C1-4832-9B00-A06E36611895}"/>
              </a:ext>
            </a:extLst>
          </p:cNvPr>
          <p:cNvSpPr/>
          <p:nvPr/>
        </p:nvSpPr>
        <p:spPr>
          <a:xfrm>
            <a:off x="1157892" y="879235"/>
            <a:ext cx="1052441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8DFB40-485C-4264-9997-E45DE95B0CEF}"/>
              </a:ext>
            </a:extLst>
          </p:cNvPr>
          <p:cNvSpPr txBox="1"/>
          <p:nvPr/>
        </p:nvSpPr>
        <p:spPr>
          <a:xfrm>
            <a:off x="1157892" y="196223"/>
            <a:ext cx="10524419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BIOLOGY PRESENTATION</a:t>
            </a:r>
            <a:endParaRPr lang="en-ID" sz="4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BF73FD06-9615-4A02-929D-B2833C571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9D485-DD5C-49A0-B69E-100A0177D231}" type="datetime1">
              <a:rPr lang="en-ID" smtClean="0"/>
              <a:t>28/06/2022</a:t>
            </a:fld>
            <a:endParaRPr lang="en-ID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0080DD46-1C2C-451B-BC59-53AB4C714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75DF-874D-4327-B240-85E09413A3B3}" type="slidenum">
              <a:rPr lang="en-ID" smtClean="0"/>
              <a:t>3</a:t>
            </a:fld>
            <a:endParaRPr lang="en-ID"/>
          </a:p>
        </p:txBody>
      </p:sp>
      <p:pic>
        <p:nvPicPr>
          <p:cNvPr id="51" name="Graphic 50">
            <a:extLst>
              <a:ext uri="{FF2B5EF4-FFF2-40B4-BE49-F238E27FC236}">
                <a16:creationId xmlns:a16="http://schemas.microsoft.com/office/drawing/2014/main" id="{60DB26A6-78D6-4AE0-A1EB-2EDDEDA72B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123499" y="2254465"/>
            <a:ext cx="3312992" cy="3312992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955875A4-2BBE-4834-B6E0-81A1EF7834ED}"/>
              </a:ext>
            </a:extLst>
          </p:cNvPr>
          <p:cNvSpPr/>
          <p:nvPr/>
        </p:nvSpPr>
        <p:spPr>
          <a:xfrm>
            <a:off x="4636651" y="3394233"/>
            <a:ext cx="6386970" cy="1006159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24000" rtlCol="0" anchor="ctr"/>
          <a:lstStyle/>
          <a:p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42D5BAC7-1D2F-47D6-9054-F92CF915FDC0}"/>
              </a:ext>
            </a:extLst>
          </p:cNvPr>
          <p:cNvSpPr/>
          <p:nvPr/>
        </p:nvSpPr>
        <p:spPr>
          <a:xfrm>
            <a:off x="1108634" y="1512563"/>
            <a:ext cx="4758406" cy="4758406"/>
          </a:xfrm>
          <a:prstGeom prst="arc">
            <a:avLst>
              <a:gd name="adj1" fmla="val 16200000"/>
              <a:gd name="adj2" fmla="val 539367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00BE01E-8E59-4B4C-A71C-BDCDC2564D00}"/>
              </a:ext>
            </a:extLst>
          </p:cNvPr>
          <p:cNvSpPr/>
          <p:nvPr/>
        </p:nvSpPr>
        <p:spPr>
          <a:xfrm>
            <a:off x="4063070" y="1904837"/>
            <a:ext cx="831273" cy="83127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D68693D-1F09-4046-8A44-A5B4F9DB8B02}"/>
              </a:ext>
            </a:extLst>
          </p:cNvPr>
          <p:cNvSpPr/>
          <p:nvPr/>
        </p:nvSpPr>
        <p:spPr>
          <a:xfrm>
            <a:off x="4063070" y="5060049"/>
            <a:ext cx="831273" cy="83127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FDBEDE7E-520B-4881-8E07-F2F2206A29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259411" y="2039199"/>
            <a:ext cx="455971" cy="562548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641D7083-48F7-4603-AA0F-EC016CD6BC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259411" y="5194411"/>
            <a:ext cx="455971" cy="562548"/>
          </a:xfrm>
          <a:prstGeom prst="rect">
            <a:avLst/>
          </a:prstGeom>
        </p:spPr>
      </p:pic>
      <p:sp>
        <p:nvSpPr>
          <p:cNvPr id="36" name="Partial Circle 35">
            <a:extLst>
              <a:ext uri="{FF2B5EF4-FFF2-40B4-BE49-F238E27FC236}">
                <a16:creationId xmlns:a16="http://schemas.microsoft.com/office/drawing/2014/main" id="{14CA50AC-BD22-49DB-A7D7-B17E2B71A235}"/>
              </a:ext>
            </a:extLst>
          </p:cNvPr>
          <p:cNvSpPr/>
          <p:nvPr/>
        </p:nvSpPr>
        <p:spPr>
          <a:xfrm>
            <a:off x="4683788" y="3422985"/>
            <a:ext cx="948654" cy="948654"/>
          </a:xfrm>
          <a:prstGeom prst="pie">
            <a:avLst>
              <a:gd name="adj1" fmla="val 5370240"/>
              <a:gd name="adj2" fmla="val 16200000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35EE6CC-FB4D-4AFE-877B-D8F00C698DEF}"/>
              </a:ext>
            </a:extLst>
          </p:cNvPr>
          <p:cNvSpPr/>
          <p:nvPr/>
        </p:nvSpPr>
        <p:spPr>
          <a:xfrm>
            <a:off x="4742479" y="3481676"/>
            <a:ext cx="831273" cy="83127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E833FB66-71F8-4D7E-BD1B-A0E4147D0D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930130" y="3616038"/>
            <a:ext cx="455971" cy="56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6185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4AAF11A-60B2-4EF8-A0FA-F778C8D3B3EC}"/>
              </a:ext>
            </a:extLst>
          </p:cNvPr>
          <p:cNvSpPr/>
          <p:nvPr/>
        </p:nvSpPr>
        <p:spPr>
          <a:xfrm>
            <a:off x="1131675" y="1559652"/>
            <a:ext cx="3370364" cy="4687176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69D3ED-76C1-4832-9B00-A06E36611895}"/>
              </a:ext>
            </a:extLst>
          </p:cNvPr>
          <p:cNvSpPr/>
          <p:nvPr/>
        </p:nvSpPr>
        <p:spPr>
          <a:xfrm>
            <a:off x="1157892" y="879235"/>
            <a:ext cx="1052441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8DFB40-485C-4264-9997-E45DE95B0CEF}"/>
              </a:ext>
            </a:extLst>
          </p:cNvPr>
          <p:cNvSpPr txBox="1"/>
          <p:nvPr/>
        </p:nvSpPr>
        <p:spPr>
          <a:xfrm>
            <a:off x="1157892" y="196223"/>
            <a:ext cx="10524419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BIOLOGY PRESENTATION</a:t>
            </a:r>
            <a:endParaRPr lang="en-ID" sz="4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BF73FD06-9615-4A02-929D-B2833C571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9D485-DD5C-49A0-B69E-100A0177D231}" type="datetime1">
              <a:rPr lang="en-ID" smtClean="0"/>
              <a:t>28/06/2022</a:t>
            </a:fld>
            <a:endParaRPr lang="en-ID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0080DD46-1C2C-451B-BC59-53AB4C714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75DF-874D-4327-B240-85E09413A3B3}" type="slidenum">
              <a:rPr lang="en-ID" smtClean="0"/>
              <a:t>4</a:t>
            </a:fld>
            <a:endParaRPr lang="en-ID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A9F0B78F-3BAE-426E-BA4B-F7AC249FD4B3}"/>
              </a:ext>
            </a:extLst>
          </p:cNvPr>
          <p:cNvSpPr/>
          <p:nvPr/>
        </p:nvSpPr>
        <p:spPr>
          <a:xfrm>
            <a:off x="5185440" y="2302784"/>
            <a:ext cx="3246432" cy="2253626"/>
          </a:xfrm>
          <a:prstGeom prst="roundRect">
            <a:avLst>
              <a:gd name="adj" fmla="val 5713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58" name="Rectangle: Top Corners Rounded 57">
            <a:extLst>
              <a:ext uri="{FF2B5EF4-FFF2-40B4-BE49-F238E27FC236}">
                <a16:creationId xmlns:a16="http://schemas.microsoft.com/office/drawing/2014/main" id="{CB7E8F77-5AFE-4324-B500-0F213085CA47}"/>
              </a:ext>
            </a:extLst>
          </p:cNvPr>
          <p:cNvSpPr/>
          <p:nvPr/>
        </p:nvSpPr>
        <p:spPr>
          <a:xfrm>
            <a:off x="5185440" y="1682720"/>
            <a:ext cx="3246432" cy="562290"/>
          </a:xfrm>
          <a:prstGeom prst="round2SameRect">
            <a:avLst>
              <a:gd name="adj1" fmla="val 29089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LOREM IPSUM</a:t>
            </a:r>
            <a:endParaRPr lang="en-ID" b="1" dirty="0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B57E8821-3AF9-4E46-AF31-490F359B2DC5}"/>
              </a:ext>
            </a:extLst>
          </p:cNvPr>
          <p:cNvSpPr/>
          <p:nvPr/>
        </p:nvSpPr>
        <p:spPr>
          <a:xfrm>
            <a:off x="8520526" y="2302784"/>
            <a:ext cx="3246432" cy="2253626"/>
          </a:xfrm>
          <a:prstGeom prst="roundRect">
            <a:avLst>
              <a:gd name="adj" fmla="val 5713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2BC86CD5-D475-4A74-ADE3-2CBB6E4BD163}"/>
              </a:ext>
            </a:extLst>
          </p:cNvPr>
          <p:cNvSpPr/>
          <p:nvPr/>
        </p:nvSpPr>
        <p:spPr>
          <a:xfrm>
            <a:off x="8520526" y="1682720"/>
            <a:ext cx="3246432" cy="562290"/>
          </a:xfrm>
          <a:prstGeom prst="round2SameRect">
            <a:avLst>
              <a:gd name="adj1" fmla="val 29089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LOREM IPSUM</a:t>
            </a:r>
            <a:endParaRPr lang="en-ID" b="1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19966A5-B074-47EE-8C3A-4A38FB5BF375}"/>
              </a:ext>
            </a:extLst>
          </p:cNvPr>
          <p:cNvSpPr/>
          <p:nvPr/>
        </p:nvSpPr>
        <p:spPr>
          <a:xfrm>
            <a:off x="1193641" y="2302784"/>
            <a:ext cx="3246432" cy="2253626"/>
          </a:xfrm>
          <a:prstGeom prst="roundRect">
            <a:avLst>
              <a:gd name="adj" fmla="val 5713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753340E-A46E-4C9D-8BC5-BA916DA4340E}"/>
              </a:ext>
            </a:extLst>
          </p:cNvPr>
          <p:cNvGrpSpPr/>
          <p:nvPr/>
        </p:nvGrpSpPr>
        <p:grpSpPr>
          <a:xfrm>
            <a:off x="2611895" y="4686353"/>
            <a:ext cx="409924" cy="459236"/>
            <a:chOff x="6005177" y="5895031"/>
            <a:chExt cx="253382" cy="283863"/>
          </a:xfrm>
        </p:grpSpPr>
        <p:sp>
          <p:nvSpPr>
            <p:cNvPr id="40" name="Freeform 255">
              <a:extLst>
                <a:ext uri="{FF2B5EF4-FFF2-40B4-BE49-F238E27FC236}">
                  <a16:creationId xmlns:a16="http://schemas.microsoft.com/office/drawing/2014/main" id="{02C1FA69-68A8-42AA-B860-DC8449F03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177" y="5895031"/>
              <a:ext cx="253382" cy="165746"/>
            </a:xfrm>
            <a:custGeom>
              <a:avLst/>
              <a:gdLst>
                <a:gd name="T0" fmla="*/ 261 w 536"/>
                <a:gd name="T1" fmla="*/ 345 h 348"/>
                <a:gd name="T2" fmla="*/ 265 w 536"/>
                <a:gd name="T3" fmla="*/ 347 h 348"/>
                <a:gd name="T4" fmla="*/ 268 w 536"/>
                <a:gd name="T5" fmla="*/ 348 h 348"/>
                <a:gd name="T6" fmla="*/ 272 w 536"/>
                <a:gd name="T7" fmla="*/ 347 h 348"/>
                <a:gd name="T8" fmla="*/ 276 w 536"/>
                <a:gd name="T9" fmla="*/ 345 h 348"/>
                <a:gd name="T10" fmla="*/ 534 w 536"/>
                <a:gd name="T11" fmla="*/ 87 h 348"/>
                <a:gd name="T12" fmla="*/ 536 w 536"/>
                <a:gd name="T13" fmla="*/ 84 h 348"/>
                <a:gd name="T14" fmla="*/ 536 w 536"/>
                <a:gd name="T15" fmla="*/ 80 h 348"/>
                <a:gd name="T16" fmla="*/ 536 w 536"/>
                <a:gd name="T17" fmla="*/ 76 h 348"/>
                <a:gd name="T18" fmla="*/ 534 w 536"/>
                <a:gd name="T19" fmla="*/ 73 h 348"/>
                <a:gd name="T20" fmla="*/ 463 w 536"/>
                <a:gd name="T21" fmla="*/ 4 h 348"/>
                <a:gd name="T22" fmla="*/ 460 w 536"/>
                <a:gd name="T23" fmla="*/ 2 h 348"/>
                <a:gd name="T24" fmla="*/ 457 w 536"/>
                <a:gd name="T25" fmla="*/ 0 h 348"/>
                <a:gd name="T26" fmla="*/ 453 w 536"/>
                <a:gd name="T27" fmla="*/ 2 h 348"/>
                <a:gd name="T28" fmla="*/ 449 w 536"/>
                <a:gd name="T29" fmla="*/ 4 h 348"/>
                <a:gd name="T30" fmla="*/ 268 w 536"/>
                <a:gd name="T31" fmla="*/ 185 h 348"/>
                <a:gd name="T32" fmla="*/ 87 w 536"/>
                <a:gd name="T33" fmla="*/ 4 h 348"/>
                <a:gd name="T34" fmla="*/ 83 w 536"/>
                <a:gd name="T35" fmla="*/ 2 h 348"/>
                <a:gd name="T36" fmla="*/ 79 w 536"/>
                <a:gd name="T37" fmla="*/ 0 h 348"/>
                <a:gd name="T38" fmla="*/ 76 w 536"/>
                <a:gd name="T39" fmla="*/ 2 h 348"/>
                <a:gd name="T40" fmla="*/ 72 w 536"/>
                <a:gd name="T41" fmla="*/ 4 h 348"/>
                <a:gd name="T42" fmla="*/ 3 w 536"/>
                <a:gd name="T43" fmla="*/ 73 h 348"/>
                <a:gd name="T44" fmla="*/ 1 w 536"/>
                <a:gd name="T45" fmla="*/ 76 h 348"/>
                <a:gd name="T46" fmla="*/ 0 w 536"/>
                <a:gd name="T47" fmla="*/ 80 h 348"/>
                <a:gd name="T48" fmla="*/ 1 w 536"/>
                <a:gd name="T49" fmla="*/ 84 h 348"/>
                <a:gd name="T50" fmla="*/ 3 w 536"/>
                <a:gd name="T51" fmla="*/ 87 h 348"/>
                <a:gd name="T52" fmla="*/ 261 w 536"/>
                <a:gd name="T53" fmla="*/ 34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6" h="348">
                  <a:moveTo>
                    <a:pt x="261" y="345"/>
                  </a:moveTo>
                  <a:lnTo>
                    <a:pt x="265" y="347"/>
                  </a:lnTo>
                  <a:lnTo>
                    <a:pt x="268" y="348"/>
                  </a:lnTo>
                  <a:lnTo>
                    <a:pt x="272" y="347"/>
                  </a:lnTo>
                  <a:lnTo>
                    <a:pt x="276" y="345"/>
                  </a:lnTo>
                  <a:lnTo>
                    <a:pt x="534" y="87"/>
                  </a:lnTo>
                  <a:lnTo>
                    <a:pt x="536" y="84"/>
                  </a:lnTo>
                  <a:lnTo>
                    <a:pt x="536" y="80"/>
                  </a:lnTo>
                  <a:lnTo>
                    <a:pt x="536" y="76"/>
                  </a:lnTo>
                  <a:lnTo>
                    <a:pt x="534" y="73"/>
                  </a:lnTo>
                  <a:lnTo>
                    <a:pt x="463" y="4"/>
                  </a:lnTo>
                  <a:lnTo>
                    <a:pt x="460" y="2"/>
                  </a:lnTo>
                  <a:lnTo>
                    <a:pt x="457" y="0"/>
                  </a:lnTo>
                  <a:lnTo>
                    <a:pt x="453" y="2"/>
                  </a:lnTo>
                  <a:lnTo>
                    <a:pt x="449" y="4"/>
                  </a:lnTo>
                  <a:lnTo>
                    <a:pt x="268" y="185"/>
                  </a:lnTo>
                  <a:lnTo>
                    <a:pt x="87" y="4"/>
                  </a:lnTo>
                  <a:lnTo>
                    <a:pt x="83" y="2"/>
                  </a:lnTo>
                  <a:lnTo>
                    <a:pt x="79" y="0"/>
                  </a:lnTo>
                  <a:lnTo>
                    <a:pt x="76" y="2"/>
                  </a:lnTo>
                  <a:lnTo>
                    <a:pt x="72" y="4"/>
                  </a:lnTo>
                  <a:lnTo>
                    <a:pt x="3" y="73"/>
                  </a:lnTo>
                  <a:lnTo>
                    <a:pt x="1" y="76"/>
                  </a:lnTo>
                  <a:lnTo>
                    <a:pt x="0" y="80"/>
                  </a:lnTo>
                  <a:lnTo>
                    <a:pt x="1" y="84"/>
                  </a:lnTo>
                  <a:lnTo>
                    <a:pt x="3" y="87"/>
                  </a:lnTo>
                  <a:lnTo>
                    <a:pt x="261" y="3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56">
              <a:extLst>
                <a:ext uri="{FF2B5EF4-FFF2-40B4-BE49-F238E27FC236}">
                  <a16:creationId xmlns:a16="http://schemas.microsoft.com/office/drawing/2014/main" id="{A458F6FE-00A4-44CC-B573-5E9F43FAA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177" y="6013148"/>
              <a:ext cx="253382" cy="165746"/>
            </a:xfrm>
            <a:custGeom>
              <a:avLst/>
              <a:gdLst>
                <a:gd name="T0" fmla="*/ 463 w 536"/>
                <a:gd name="T1" fmla="*/ 3 h 348"/>
                <a:gd name="T2" fmla="*/ 460 w 536"/>
                <a:gd name="T3" fmla="*/ 1 h 348"/>
                <a:gd name="T4" fmla="*/ 457 w 536"/>
                <a:gd name="T5" fmla="*/ 0 h 348"/>
                <a:gd name="T6" fmla="*/ 453 w 536"/>
                <a:gd name="T7" fmla="*/ 1 h 348"/>
                <a:gd name="T8" fmla="*/ 449 w 536"/>
                <a:gd name="T9" fmla="*/ 3 h 348"/>
                <a:gd name="T10" fmla="*/ 268 w 536"/>
                <a:gd name="T11" fmla="*/ 185 h 348"/>
                <a:gd name="T12" fmla="*/ 87 w 536"/>
                <a:gd name="T13" fmla="*/ 3 h 348"/>
                <a:gd name="T14" fmla="*/ 83 w 536"/>
                <a:gd name="T15" fmla="*/ 1 h 348"/>
                <a:gd name="T16" fmla="*/ 79 w 536"/>
                <a:gd name="T17" fmla="*/ 0 h 348"/>
                <a:gd name="T18" fmla="*/ 76 w 536"/>
                <a:gd name="T19" fmla="*/ 1 h 348"/>
                <a:gd name="T20" fmla="*/ 72 w 536"/>
                <a:gd name="T21" fmla="*/ 3 h 348"/>
                <a:gd name="T22" fmla="*/ 3 w 536"/>
                <a:gd name="T23" fmla="*/ 72 h 348"/>
                <a:gd name="T24" fmla="*/ 1 w 536"/>
                <a:gd name="T25" fmla="*/ 75 h 348"/>
                <a:gd name="T26" fmla="*/ 0 w 536"/>
                <a:gd name="T27" fmla="*/ 80 h 348"/>
                <a:gd name="T28" fmla="*/ 1 w 536"/>
                <a:gd name="T29" fmla="*/ 83 h 348"/>
                <a:gd name="T30" fmla="*/ 3 w 536"/>
                <a:gd name="T31" fmla="*/ 86 h 348"/>
                <a:gd name="T32" fmla="*/ 261 w 536"/>
                <a:gd name="T33" fmla="*/ 344 h 348"/>
                <a:gd name="T34" fmla="*/ 265 w 536"/>
                <a:gd name="T35" fmla="*/ 347 h 348"/>
                <a:gd name="T36" fmla="*/ 268 w 536"/>
                <a:gd name="T37" fmla="*/ 348 h 348"/>
                <a:gd name="T38" fmla="*/ 272 w 536"/>
                <a:gd name="T39" fmla="*/ 347 h 348"/>
                <a:gd name="T40" fmla="*/ 276 w 536"/>
                <a:gd name="T41" fmla="*/ 344 h 348"/>
                <a:gd name="T42" fmla="*/ 534 w 536"/>
                <a:gd name="T43" fmla="*/ 86 h 348"/>
                <a:gd name="T44" fmla="*/ 536 w 536"/>
                <a:gd name="T45" fmla="*/ 83 h 348"/>
                <a:gd name="T46" fmla="*/ 536 w 536"/>
                <a:gd name="T47" fmla="*/ 80 h 348"/>
                <a:gd name="T48" fmla="*/ 536 w 536"/>
                <a:gd name="T49" fmla="*/ 75 h 348"/>
                <a:gd name="T50" fmla="*/ 534 w 536"/>
                <a:gd name="T51" fmla="*/ 72 h 348"/>
                <a:gd name="T52" fmla="*/ 463 w 536"/>
                <a:gd name="T53" fmla="*/ 3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6" h="348">
                  <a:moveTo>
                    <a:pt x="463" y="3"/>
                  </a:moveTo>
                  <a:lnTo>
                    <a:pt x="460" y="1"/>
                  </a:lnTo>
                  <a:lnTo>
                    <a:pt x="457" y="0"/>
                  </a:lnTo>
                  <a:lnTo>
                    <a:pt x="453" y="1"/>
                  </a:lnTo>
                  <a:lnTo>
                    <a:pt x="449" y="3"/>
                  </a:lnTo>
                  <a:lnTo>
                    <a:pt x="268" y="185"/>
                  </a:lnTo>
                  <a:lnTo>
                    <a:pt x="87" y="3"/>
                  </a:lnTo>
                  <a:lnTo>
                    <a:pt x="83" y="1"/>
                  </a:lnTo>
                  <a:lnTo>
                    <a:pt x="79" y="0"/>
                  </a:lnTo>
                  <a:lnTo>
                    <a:pt x="76" y="1"/>
                  </a:lnTo>
                  <a:lnTo>
                    <a:pt x="72" y="3"/>
                  </a:lnTo>
                  <a:lnTo>
                    <a:pt x="3" y="72"/>
                  </a:lnTo>
                  <a:lnTo>
                    <a:pt x="1" y="75"/>
                  </a:lnTo>
                  <a:lnTo>
                    <a:pt x="0" y="80"/>
                  </a:lnTo>
                  <a:lnTo>
                    <a:pt x="1" y="83"/>
                  </a:lnTo>
                  <a:lnTo>
                    <a:pt x="3" y="86"/>
                  </a:lnTo>
                  <a:lnTo>
                    <a:pt x="261" y="344"/>
                  </a:lnTo>
                  <a:lnTo>
                    <a:pt x="265" y="347"/>
                  </a:lnTo>
                  <a:lnTo>
                    <a:pt x="268" y="348"/>
                  </a:lnTo>
                  <a:lnTo>
                    <a:pt x="272" y="347"/>
                  </a:lnTo>
                  <a:lnTo>
                    <a:pt x="276" y="344"/>
                  </a:lnTo>
                  <a:lnTo>
                    <a:pt x="534" y="86"/>
                  </a:lnTo>
                  <a:lnTo>
                    <a:pt x="536" y="83"/>
                  </a:lnTo>
                  <a:lnTo>
                    <a:pt x="536" y="80"/>
                  </a:lnTo>
                  <a:lnTo>
                    <a:pt x="536" y="75"/>
                  </a:lnTo>
                  <a:lnTo>
                    <a:pt x="534" y="72"/>
                  </a:lnTo>
                  <a:lnTo>
                    <a:pt x="463" y="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EC45AFA2-937A-483A-A968-B9EC982F08FF}"/>
              </a:ext>
            </a:extLst>
          </p:cNvPr>
          <p:cNvSpPr/>
          <p:nvPr/>
        </p:nvSpPr>
        <p:spPr>
          <a:xfrm>
            <a:off x="1308292" y="5275532"/>
            <a:ext cx="3017130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EDCFC5A-A14A-48F1-9660-ABD118FB6D2D}"/>
              </a:ext>
            </a:extLst>
          </p:cNvPr>
          <p:cNvGrpSpPr/>
          <p:nvPr/>
        </p:nvGrpSpPr>
        <p:grpSpPr>
          <a:xfrm>
            <a:off x="6603694" y="4686353"/>
            <a:ext cx="409924" cy="459236"/>
            <a:chOff x="6005177" y="5895031"/>
            <a:chExt cx="253382" cy="283863"/>
          </a:xfrm>
        </p:grpSpPr>
        <p:sp>
          <p:nvSpPr>
            <p:cNvPr id="44" name="Freeform 255">
              <a:extLst>
                <a:ext uri="{FF2B5EF4-FFF2-40B4-BE49-F238E27FC236}">
                  <a16:creationId xmlns:a16="http://schemas.microsoft.com/office/drawing/2014/main" id="{4C3E5725-7D26-4AD7-AB60-17F5376B56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177" y="5895031"/>
              <a:ext cx="253382" cy="165746"/>
            </a:xfrm>
            <a:custGeom>
              <a:avLst/>
              <a:gdLst>
                <a:gd name="T0" fmla="*/ 261 w 536"/>
                <a:gd name="T1" fmla="*/ 345 h 348"/>
                <a:gd name="T2" fmla="*/ 265 w 536"/>
                <a:gd name="T3" fmla="*/ 347 h 348"/>
                <a:gd name="T4" fmla="*/ 268 w 536"/>
                <a:gd name="T5" fmla="*/ 348 h 348"/>
                <a:gd name="T6" fmla="*/ 272 w 536"/>
                <a:gd name="T7" fmla="*/ 347 h 348"/>
                <a:gd name="T8" fmla="*/ 276 w 536"/>
                <a:gd name="T9" fmla="*/ 345 h 348"/>
                <a:gd name="T10" fmla="*/ 534 w 536"/>
                <a:gd name="T11" fmla="*/ 87 h 348"/>
                <a:gd name="T12" fmla="*/ 536 w 536"/>
                <a:gd name="T13" fmla="*/ 84 h 348"/>
                <a:gd name="T14" fmla="*/ 536 w 536"/>
                <a:gd name="T15" fmla="*/ 80 h 348"/>
                <a:gd name="T16" fmla="*/ 536 w 536"/>
                <a:gd name="T17" fmla="*/ 76 h 348"/>
                <a:gd name="T18" fmla="*/ 534 w 536"/>
                <a:gd name="T19" fmla="*/ 73 h 348"/>
                <a:gd name="T20" fmla="*/ 463 w 536"/>
                <a:gd name="T21" fmla="*/ 4 h 348"/>
                <a:gd name="T22" fmla="*/ 460 w 536"/>
                <a:gd name="T23" fmla="*/ 2 h 348"/>
                <a:gd name="T24" fmla="*/ 457 w 536"/>
                <a:gd name="T25" fmla="*/ 0 h 348"/>
                <a:gd name="T26" fmla="*/ 453 w 536"/>
                <a:gd name="T27" fmla="*/ 2 h 348"/>
                <a:gd name="T28" fmla="*/ 449 w 536"/>
                <a:gd name="T29" fmla="*/ 4 h 348"/>
                <a:gd name="T30" fmla="*/ 268 w 536"/>
                <a:gd name="T31" fmla="*/ 185 h 348"/>
                <a:gd name="T32" fmla="*/ 87 w 536"/>
                <a:gd name="T33" fmla="*/ 4 h 348"/>
                <a:gd name="T34" fmla="*/ 83 w 536"/>
                <a:gd name="T35" fmla="*/ 2 h 348"/>
                <a:gd name="T36" fmla="*/ 79 w 536"/>
                <a:gd name="T37" fmla="*/ 0 h 348"/>
                <a:gd name="T38" fmla="*/ 76 w 536"/>
                <a:gd name="T39" fmla="*/ 2 h 348"/>
                <a:gd name="T40" fmla="*/ 72 w 536"/>
                <a:gd name="T41" fmla="*/ 4 h 348"/>
                <a:gd name="T42" fmla="*/ 3 w 536"/>
                <a:gd name="T43" fmla="*/ 73 h 348"/>
                <a:gd name="T44" fmla="*/ 1 w 536"/>
                <a:gd name="T45" fmla="*/ 76 h 348"/>
                <a:gd name="T46" fmla="*/ 0 w 536"/>
                <a:gd name="T47" fmla="*/ 80 h 348"/>
                <a:gd name="T48" fmla="*/ 1 w 536"/>
                <a:gd name="T49" fmla="*/ 84 h 348"/>
                <a:gd name="T50" fmla="*/ 3 w 536"/>
                <a:gd name="T51" fmla="*/ 87 h 348"/>
                <a:gd name="T52" fmla="*/ 261 w 536"/>
                <a:gd name="T53" fmla="*/ 34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6" h="348">
                  <a:moveTo>
                    <a:pt x="261" y="345"/>
                  </a:moveTo>
                  <a:lnTo>
                    <a:pt x="265" y="347"/>
                  </a:lnTo>
                  <a:lnTo>
                    <a:pt x="268" y="348"/>
                  </a:lnTo>
                  <a:lnTo>
                    <a:pt x="272" y="347"/>
                  </a:lnTo>
                  <a:lnTo>
                    <a:pt x="276" y="345"/>
                  </a:lnTo>
                  <a:lnTo>
                    <a:pt x="534" y="87"/>
                  </a:lnTo>
                  <a:lnTo>
                    <a:pt x="536" y="84"/>
                  </a:lnTo>
                  <a:lnTo>
                    <a:pt x="536" y="80"/>
                  </a:lnTo>
                  <a:lnTo>
                    <a:pt x="536" y="76"/>
                  </a:lnTo>
                  <a:lnTo>
                    <a:pt x="534" y="73"/>
                  </a:lnTo>
                  <a:lnTo>
                    <a:pt x="463" y="4"/>
                  </a:lnTo>
                  <a:lnTo>
                    <a:pt x="460" y="2"/>
                  </a:lnTo>
                  <a:lnTo>
                    <a:pt x="457" y="0"/>
                  </a:lnTo>
                  <a:lnTo>
                    <a:pt x="453" y="2"/>
                  </a:lnTo>
                  <a:lnTo>
                    <a:pt x="449" y="4"/>
                  </a:lnTo>
                  <a:lnTo>
                    <a:pt x="268" y="185"/>
                  </a:lnTo>
                  <a:lnTo>
                    <a:pt x="87" y="4"/>
                  </a:lnTo>
                  <a:lnTo>
                    <a:pt x="83" y="2"/>
                  </a:lnTo>
                  <a:lnTo>
                    <a:pt x="79" y="0"/>
                  </a:lnTo>
                  <a:lnTo>
                    <a:pt x="76" y="2"/>
                  </a:lnTo>
                  <a:lnTo>
                    <a:pt x="72" y="4"/>
                  </a:lnTo>
                  <a:lnTo>
                    <a:pt x="3" y="73"/>
                  </a:lnTo>
                  <a:lnTo>
                    <a:pt x="1" y="76"/>
                  </a:lnTo>
                  <a:lnTo>
                    <a:pt x="0" y="80"/>
                  </a:lnTo>
                  <a:lnTo>
                    <a:pt x="1" y="84"/>
                  </a:lnTo>
                  <a:lnTo>
                    <a:pt x="3" y="87"/>
                  </a:lnTo>
                  <a:lnTo>
                    <a:pt x="261" y="3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256">
              <a:extLst>
                <a:ext uri="{FF2B5EF4-FFF2-40B4-BE49-F238E27FC236}">
                  <a16:creationId xmlns:a16="http://schemas.microsoft.com/office/drawing/2014/main" id="{790FEB70-9768-4B85-A643-1368B7BA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177" y="6013148"/>
              <a:ext cx="253382" cy="165746"/>
            </a:xfrm>
            <a:custGeom>
              <a:avLst/>
              <a:gdLst>
                <a:gd name="T0" fmla="*/ 463 w 536"/>
                <a:gd name="T1" fmla="*/ 3 h 348"/>
                <a:gd name="T2" fmla="*/ 460 w 536"/>
                <a:gd name="T3" fmla="*/ 1 h 348"/>
                <a:gd name="T4" fmla="*/ 457 w 536"/>
                <a:gd name="T5" fmla="*/ 0 h 348"/>
                <a:gd name="T6" fmla="*/ 453 w 536"/>
                <a:gd name="T7" fmla="*/ 1 h 348"/>
                <a:gd name="T8" fmla="*/ 449 w 536"/>
                <a:gd name="T9" fmla="*/ 3 h 348"/>
                <a:gd name="T10" fmla="*/ 268 w 536"/>
                <a:gd name="T11" fmla="*/ 185 h 348"/>
                <a:gd name="T12" fmla="*/ 87 w 536"/>
                <a:gd name="T13" fmla="*/ 3 h 348"/>
                <a:gd name="T14" fmla="*/ 83 w 536"/>
                <a:gd name="T15" fmla="*/ 1 h 348"/>
                <a:gd name="T16" fmla="*/ 79 w 536"/>
                <a:gd name="T17" fmla="*/ 0 h 348"/>
                <a:gd name="T18" fmla="*/ 76 w 536"/>
                <a:gd name="T19" fmla="*/ 1 h 348"/>
                <a:gd name="T20" fmla="*/ 72 w 536"/>
                <a:gd name="T21" fmla="*/ 3 h 348"/>
                <a:gd name="T22" fmla="*/ 3 w 536"/>
                <a:gd name="T23" fmla="*/ 72 h 348"/>
                <a:gd name="T24" fmla="*/ 1 w 536"/>
                <a:gd name="T25" fmla="*/ 75 h 348"/>
                <a:gd name="T26" fmla="*/ 0 w 536"/>
                <a:gd name="T27" fmla="*/ 80 h 348"/>
                <a:gd name="T28" fmla="*/ 1 w 536"/>
                <a:gd name="T29" fmla="*/ 83 h 348"/>
                <a:gd name="T30" fmla="*/ 3 w 536"/>
                <a:gd name="T31" fmla="*/ 86 h 348"/>
                <a:gd name="T32" fmla="*/ 261 w 536"/>
                <a:gd name="T33" fmla="*/ 344 h 348"/>
                <a:gd name="T34" fmla="*/ 265 w 536"/>
                <a:gd name="T35" fmla="*/ 347 h 348"/>
                <a:gd name="T36" fmla="*/ 268 w 536"/>
                <a:gd name="T37" fmla="*/ 348 h 348"/>
                <a:gd name="T38" fmla="*/ 272 w 536"/>
                <a:gd name="T39" fmla="*/ 347 h 348"/>
                <a:gd name="T40" fmla="*/ 276 w 536"/>
                <a:gd name="T41" fmla="*/ 344 h 348"/>
                <a:gd name="T42" fmla="*/ 534 w 536"/>
                <a:gd name="T43" fmla="*/ 86 h 348"/>
                <a:gd name="T44" fmla="*/ 536 w 536"/>
                <a:gd name="T45" fmla="*/ 83 h 348"/>
                <a:gd name="T46" fmla="*/ 536 w 536"/>
                <a:gd name="T47" fmla="*/ 80 h 348"/>
                <a:gd name="T48" fmla="*/ 536 w 536"/>
                <a:gd name="T49" fmla="*/ 75 h 348"/>
                <a:gd name="T50" fmla="*/ 534 w 536"/>
                <a:gd name="T51" fmla="*/ 72 h 348"/>
                <a:gd name="T52" fmla="*/ 463 w 536"/>
                <a:gd name="T53" fmla="*/ 3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6" h="348">
                  <a:moveTo>
                    <a:pt x="463" y="3"/>
                  </a:moveTo>
                  <a:lnTo>
                    <a:pt x="460" y="1"/>
                  </a:lnTo>
                  <a:lnTo>
                    <a:pt x="457" y="0"/>
                  </a:lnTo>
                  <a:lnTo>
                    <a:pt x="453" y="1"/>
                  </a:lnTo>
                  <a:lnTo>
                    <a:pt x="449" y="3"/>
                  </a:lnTo>
                  <a:lnTo>
                    <a:pt x="268" y="185"/>
                  </a:lnTo>
                  <a:lnTo>
                    <a:pt x="87" y="3"/>
                  </a:lnTo>
                  <a:lnTo>
                    <a:pt x="83" y="1"/>
                  </a:lnTo>
                  <a:lnTo>
                    <a:pt x="79" y="0"/>
                  </a:lnTo>
                  <a:lnTo>
                    <a:pt x="76" y="1"/>
                  </a:lnTo>
                  <a:lnTo>
                    <a:pt x="72" y="3"/>
                  </a:lnTo>
                  <a:lnTo>
                    <a:pt x="3" y="72"/>
                  </a:lnTo>
                  <a:lnTo>
                    <a:pt x="1" y="75"/>
                  </a:lnTo>
                  <a:lnTo>
                    <a:pt x="0" y="80"/>
                  </a:lnTo>
                  <a:lnTo>
                    <a:pt x="1" y="83"/>
                  </a:lnTo>
                  <a:lnTo>
                    <a:pt x="3" y="86"/>
                  </a:lnTo>
                  <a:lnTo>
                    <a:pt x="261" y="344"/>
                  </a:lnTo>
                  <a:lnTo>
                    <a:pt x="265" y="347"/>
                  </a:lnTo>
                  <a:lnTo>
                    <a:pt x="268" y="348"/>
                  </a:lnTo>
                  <a:lnTo>
                    <a:pt x="272" y="347"/>
                  </a:lnTo>
                  <a:lnTo>
                    <a:pt x="276" y="344"/>
                  </a:lnTo>
                  <a:lnTo>
                    <a:pt x="534" y="86"/>
                  </a:lnTo>
                  <a:lnTo>
                    <a:pt x="536" y="83"/>
                  </a:lnTo>
                  <a:lnTo>
                    <a:pt x="536" y="80"/>
                  </a:lnTo>
                  <a:lnTo>
                    <a:pt x="536" y="75"/>
                  </a:lnTo>
                  <a:lnTo>
                    <a:pt x="534" y="72"/>
                  </a:lnTo>
                  <a:lnTo>
                    <a:pt x="463" y="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D1509DA6-2628-4367-805D-F28B73997B97}"/>
              </a:ext>
            </a:extLst>
          </p:cNvPr>
          <p:cNvSpPr/>
          <p:nvPr/>
        </p:nvSpPr>
        <p:spPr>
          <a:xfrm>
            <a:off x="5300091" y="5275532"/>
            <a:ext cx="3017130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92E5A29-3FB9-4250-B7AC-3FE4008EBB22}"/>
              </a:ext>
            </a:extLst>
          </p:cNvPr>
          <p:cNvGrpSpPr/>
          <p:nvPr/>
        </p:nvGrpSpPr>
        <p:grpSpPr>
          <a:xfrm>
            <a:off x="9938780" y="4686353"/>
            <a:ext cx="409924" cy="459236"/>
            <a:chOff x="6005177" y="5895031"/>
            <a:chExt cx="253382" cy="283863"/>
          </a:xfrm>
        </p:grpSpPr>
        <p:sp>
          <p:nvSpPr>
            <p:cNvPr id="48" name="Freeform 255">
              <a:extLst>
                <a:ext uri="{FF2B5EF4-FFF2-40B4-BE49-F238E27FC236}">
                  <a16:creationId xmlns:a16="http://schemas.microsoft.com/office/drawing/2014/main" id="{AFB29494-3811-49C1-B3A3-5703FF51C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177" y="5895031"/>
              <a:ext cx="253382" cy="165746"/>
            </a:xfrm>
            <a:custGeom>
              <a:avLst/>
              <a:gdLst>
                <a:gd name="T0" fmla="*/ 261 w 536"/>
                <a:gd name="T1" fmla="*/ 345 h 348"/>
                <a:gd name="T2" fmla="*/ 265 w 536"/>
                <a:gd name="T3" fmla="*/ 347 h 348"/>
                <a:gd name="T4" fmla="*/ 268 w 536"/>
                <a:gd name="T5" fmla="*/ 348 h 348"/>
                <a:gd name="T6" fmla="*/ 272 w 536"/>
                <a:gd name="T7" fmla="*/ 347 h 348"/>
                <a:gd name="T8" fmla="*/ 276 w 536"/>
                <a:gd name="T9" fmla="*/ 345 h 348"/>
                <a:gd name="T10" fmla="*/ 534 w 536"/>
                <a:gd name="T11" fmla="*/ 87 h 348"/>
                <a:gd name="T12" fmla="*/ 536 w 536"/>
                <a:gd name="T13" fmla="*/ 84 h 348"/>
                <a:gd name="T14" fmla="*/ 536 w 536"/>
                <a:gd name="T15" fmla="*/ 80 h 348"/>
                <a:gd name="T16" fmla="*/ 536 w 536"/>
                <a:gd name="T17" fmla="*/ 76 h 348"/>
                <a:gd name="T18" fmla="*/ 534 w 536"/>
                <a:gd name="T19" fmla="*/ 73 h 348"/>
                <a:gd name="T20" fmla="*/ 463 w 536"/>
                <a:gd name="T21" fmla="*/ 4 h 348"/>
                <a:gd name="T22" fmla="*/ 460 w 536"/>
                <a:gd name="T23" fmla="*/ 2 h 348"/>
                <a:gd name="T24" fmla="*/ 457 w 536"/>
                <a:gd name="T25" fmla="*/ 0 h 348"/>
                <a:gd name="T26" fmla="*/ 453 w 536"/>
                <a:gd name="T27" fmla="*/ 2 h 348"/>
                <a:gd name="T28" fmla="*/ 449 w 536"/>
                <a:gd name="T29" fmla="*/ 4 h 348"/>
                <a:gd name="T30" fmla="*/ 268 w 536"/>
                <a:gd name="T31" fmla="*/ 185 h 348"/>
                <a:gd name="T32" fmla="*/ 87 w 536"/>
                <a:gd name="T33" fmla="*/ 4 h 348"/>
                <a:gd name="T34" fmla="*/ 83 w 536"/>
                <a:gd name="T35" fmla="*/ 2 h 348"/>
                <a:gd name="T36" fmla="*/ 79 w 536"/>
                <a:gd name="T37" fmla="*/ 0 h 348"/>
                <a:gd name="T38" fmla="*/ 76 w 536"/>
                <a:gd name="T39" fmla="*/ 2 h 348"/>
                <a:gd name="T40" fmla="*/ 72 w 536"/>
                <a:gd name="T41" fmla="*/ 4 h 348"/>
                <a:gd name="T42" fmla="*/ 3 w 536"/>
                <a:gd name="T43" fmla="*/ 73 h 348"/>
                <a:gd name="T44" fmla="*/ 1 w 536"/>
                <a:gd name="T45" fmla="*/ 76 h 348"/>
                <a:gd name="T46" fmla="*/ 0 w 536"/>
                <a:gd name="T47" fmla="*/ 80 h 348"/>
                <a:gd name="T48" fmla="*/ 1 w 536"/>
                <a:gd name="T49" fmla="*/ 84 h 348"/>
                <a:gd name="T50" fmla="*/ 3 w 536"/>
                <a:gd name="T51" fmla="*/ 87 h 348"/>
                <a:gd name="T52" fmla="*/ 261 w 536"/>
                <a:gd name="T53" fmla="*/ 345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6" h="348">
                  <a:moveTo>
                    <a:pt x="261" y="345"/>
                  </a:moveTo>
                  <a:lnTo>
                    <a:pt x="265" y="347"/>
                  </a:lnTo>
                  <a:lnTo>
                    <a:pt x="268" y="348"/>
                  </a:lnTo>
                  <a:lnTo>
                    <a:pt x="272" y="347"/>
                  </a:lnTo>
                  <a:lnTo>
                    <a:pt x="276" y="345"/>
                  </a:lnTo>
                  <a:lnTo>
                    <a:pt x="534" y="87"/>
                  </a:lnTo>
                  <a:lnTo>
                    <a:pt x="536" y="84"/>
                  </a:lnTo>
                  <a:lnTo>
                    <a:pt x="536" y="80"/>
                  </a:lnTo>
                  <a:lnTo>
                    <a:pt x="536" y="76"/>
                  </a:lnTo>
                  <a:lnTo>
                    <a:pt x="534" y="73"/>
                  </a:lnTo>
                  <a:lnTo>
                    <a:pt x="463" y="4"/>
                  </a:lnTo>
                  <a:lnTo>
                    <a:pt x="460" y="2"/>
                  </a:lnTo>
                  <a:lnTo>
                    <a:pt x="457" y="0"/>
                  </a:lnTo>
                  <a:lnTo>
                    <a:pt x="453" y="2"/>
                  </a:lnTo>
                  <a:lnTo>
                    <a:pt x="449" y="4"/>
                  </a:lnTo>
                  <a:lnTo>
                    <a:pt x="268" y="185"/>
                  </a:lnTo>
                  <a:lnTo>
                    <a:pt x="87" y="4"/>
                  </a:lnTo>
                  <a:lnTo>
                    <a:pt x="83" y="2"/>
                  </a:lnTo>
                  <a:lnTo>
                    <a:pt x="79" y="0"/>
                  </a:lnTo>
                  <a:lnTo>
                    <a:pt x="76" y="2"/>
                  </a:lnTo>
                  <a:lnTo>
                    <a:pt x="72" y="4"/>
                  </a:lnTo>
                  <a:lnTo>
                    <a:pt x="3" y="73"/>
                  </a:lnTo>
                  <a:lnTo>
                    <a:pt x="1" y="76"/>
                  </a:lnTo>
                  <a:lnTo>
                    <a:pt x="0" y="80"/>
                  </a:lnTo>
                  <a:lnTo>
                    <a:pt x="1" y="84"/>
                  </a:lnTo>
                  <a:lnTo>
                    <a:pt x="3" y="87"/>
                  </a:lnTo>
                  <a:lnTo>
                    <a:pt x="261" y="3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256">
              <a:extLst>
                <a:ext uri="{FF2B5EF4-FFF2-40B4-BE49-F238E27FC236}">
                  <a16:creationId xmlns:a16="http://schemas.microsoft.com/office/drawing/2014/main" id="{060815BD-FB5A-4C7D-9941-44F1F5C59D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177" y="6013148"/>
              <a:ext cx="253382" cy="165746"/>
            </a:xfrm>
            <a:custGeom>
              <a:avLst/>
              <a:gdLst>
                <a:gd name="T0" fmla="*/ 463 w 536"/>
                <a:gd name="T1" fmla="*/ 3 h 348"/>
                <a:gd name="T2" fmla="*/ 460 w 536"/>
                <a:gd name="T3" fmla="*/ 1 h 348"/>
                <a:gd name="T4" fmla="*/ 457 w 536"/>
                <a:gd name="T5" fmla="*/ 0 h 348"/>
                <a:gd name="T6" fmla="*/ 453 w 536"/>
                <a:gd name="T7" fmla="*/ 1 h 348"/>
                <a:gd name="T8" fmla="*/ 449 w 536"/>
                <a:gd name="T9" fmla="*/ 3 h 348"/>
                <a:gd name="T10" fmla="*/ 268 w 536"/>
                <a:gd name="T11" fmla="*/ 185 h 348"/>
                <a:gd name="T12" fmla="*/ 87 w 536"/>
                <a:gd name="T13" fmla="*/ 3 h 348"/>
                <a:gd name="T14" fmla="*/ 83 w 536"/>
                <a:gd name="T15" fmla="*/ 1 h 348"/>
                <a:gd name="T16" fmla="*/ 79 w 536"/>
                <a:gd name="T17" fmla="*/ 0 h 348"/>
                <a:gd name="T18" fmla="*/ 76 w 536"/>
                <a:gd name="T19" fmla="*/ 1 h 348"/>
                <a:gd name="T20" fmla="*/ 72 w 536"/>
                <a:gd name="T21" fmla="*/ 3 h 348"/>
                <a:gd name="T22" fmla="*/ 3 w 536"/>
                <a:gd name="T23" fmla="*/ 72 h 348"/>
                <a:gd name="T24" fmla="*/ 1 w 536"/>
                <a:gd name="T25" fmla="*/ 75 h 348"/>
                <a:gd name="T26" fmla="*/ 0 w 536"/>
                <a:gd name="T27" fmla="*/ 80 h 348"/>
                <a:gd name="T28" fmla="*/ 1 w 536"/>
                <a:gd name="T29" fmla="*/ 83 h 348"/>
                <a:gd name="T30" fmla="*/ 3 w 536"/>
                <a:gd name="T31" fmla="*/ 86 h 348"/>
                <a:gd name="T32" fmla="*/ 261 w 536"/>
                <a:gd name="T33" fmla="*/ 344 h 348"/>
                <a:gd name="T34" fmla="*/ 265 w 536"/>
                <a:gd name="T35" fmla="*/ 347 h 348"/>
                <a:gd name="T36" fmla="*/ 268 w 536"/>
                <a:gd name="T37" fmla="*/ 348 h 348"/>
                <a:gd name="T38" fmla="*/ 272 w 536"/>
                <a:gd name="T39" fmla="*/ 347 h 348"/>
                <a:gd name="T40" fmla="*/ 276 w 536"/>
                <a:gd name="T41" fmla="*/ 344 h 348"/>
                <a:gd name="T42" fmla="*/ 534 w 536"/>
                <a:gd name="T43" fmla="*/ 86 h 348"/>
                <a:gd name="T44" fmla="*/ 536 w 536"/>
                <a:gd name="T45" fmla="*/ 83 h 348"/>
                <a:gd name="T46" fmla="*/ 536 w 536"/>
                <a:gd name="T47" fmla="*/ 80 h 348"/>
                <a:gd name="T48" fmla="*/ 536 w 536"/>
                <a:gd name="T49" fmla="*/ 75 h 348"/>
                <a:gd name="T50" fmla="*/ 534 w 536"/>
                <a:gd name="T51" fmla="*/ 72 h 348"/>
                <a:gd name="T52" fmla="*/ 463 w 536"/>
                <a:gd name="T53" fmla="*/ 3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6" h="348">
                  <a:moveTo>
                    <a:pt x="463" y="3"/>
                  </a:moveTo>
                  <a:lnTo>
                    <a:pt x="460" y="1"/>
                  </a:lnTo>
                  <a:lnTo>
                    <a:pt x="457" y="0"/>
                  </a:lnTo>
                  <a:lnTo>
                    <a:pt x="453" y="1"/>
                  </a:lnTo>
                  <a:lnTo>
                    <a:pt x="449" y="3"/>
                  </a:lnTo>
                  <a:lnTo>
                    <a:pt x="268" y="185"/>
                  </a:lnTo>
                  <a:lnTo>
                    <a:pt x="87" y="3"/>
                  </a:lnTo>
                  <a:lnTo>
                    <a:pt x="83" y="1"/>
                  </a:lnTo>
                  <a:lnTo>
                    <a:pt x="79" y="0"/>
                  </a:lnTo>
                  <a:lnTo>
                    <a:pt x="76" y="1"/>
                  </a:lnTo>
                  <a:lnTo>
                    <a:pt x="72" y="3"/>
                  </a:lnTo>
                  <a:lnTo>
                    <a:pt x="3" y="72"/>
                  </a:lnTo>
                  <a:lnTo>
                    <a:pt x="1" y="75"/>
                  </a:lnTo>
                  <a:lnTo>
                    <a:pt x="0" y="80"/>
                  </a:lnTo>
                  <a:lnTo>
                    <a:pt x="1" y="83"/>
                  </a:lnTo>
                  <a:lnTo>
                    <a:pt x="3" y="86"/>
                  </a:lnTo>
                  <a:lnTo>
                    <a:pt x="261" y="344"/>
                  </a:lnTo>
                  <a:lnTo>
                    <a:pt x="265" y="347"/>
                  </a:lnTo>
                  <a:lnTo>
                    <a:pt x="268" y="348"/>
                  </a:lnTo>
                  <a:lnTo>
                    <a:pt x="272" y="347"/>
                  </a:lnTo>
                  <a:lnTo>
                    <a:pt x="276" y="344"/>
                  </a:lnTo>
                  <a:lnTo>
                    <a:pt x="534" y="86"/>
                  </a:lnTo>
                  <a:lnTo>
                    <a:pt x="536" y="83"/>
                  </a:lnTo>
                  <a:lnTo>
                    <a:pt x="536" y="80"/>
                  </a:lnTo>
                  <a:lnTo>
                    <a:pt x="536" y="75"/>
                  </a:lnTo>
                  <a:lnTo>
                    <a:pt x="534" y="72"/>
                  </a:lnTo>
                  <a:lnTo>
                    <a:pt x="463" y="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8AEBE3FF-4FAE-4C1E-8B3F-C8F7F2DDB4C6}"/>
              </a:ext>
            </a:extLst>
          </p:cNvPr>
          <p:cNvSpPr/>
          <p:nvPr/>
        </p:nvSpPr>
        <p:spPr>
          <a:xfrm>
            <a:off x="8635177" y="5275532"/>
            <a:ext cx="3017130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56" name="Rectangle: Top Corners Rounded 55">
            <a:extLst>
              <a:ext uri="{FF2B5EF4-FFF2-40B4-BE49-F238E27FC236}">
                <a16:creationId xmlns:a16="http://schemas.microsoft.com/office/drawing/2014/main" id="{86006756-F694-4371-96DD-8ED4D25991CB}"/>
              </a:ext>
            </a:extLst>
          </p:cNvPr>
          <p:cNvSpPr/>
          <p:nvPr/>
        </p:nvSpPr>
        <p:spPr>
          <a:xfrm>
            <a:off x="1193641" y="1682720"/>
            <a:ext cx="3246432" cy="562290"/>
          </a:xfrm>
          <a:prstGeom prst="round2SameRect">
            <a:avLst>
              <a:gd name="adj1" fmla="val 29089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LOREM IPSUM</a:t>
            </a:r>
            <a:endParaRPr lang="en-ID" b="1" dirty="0">
              <a:solidFill>
                <a:schemeClr val="tx2"/>
              </a:solidFill>
            </a:endParaRPr>
          </a:p>
        </p:txBody>
      </p:sp>
      <p:sp>
        <p:nvSpPr>
          <p:cNvPr id="61" name="Freeform 271">
            <a:extLst>
              <a:ext uri="{FF2B5EF4-FFF2-40B4-BE49-F238E27FC236}">
                <a16:creationId xmlns:a16="http://schemas.microsoft.com/office/drawing/2014/main" id="{87C421AB-8548-45B0-9A3D-1758F1ACE2F4}"/>
              </a:ext>
            </a:extLst>
          </p:cNvPr>
          <p:cNvSpPr>
            <a:spLocks noEditPoints="1"/>
          </p:cNvSpPr>
          <p:nvPr/>
        </p:nvSpPr>
        <p:spPr bwMode="auto">
          <a:xfrm>
            <a:off x="4590693" y="3207534"/>
            <a:ext cx="444126" cy="444126"/>
          </a:xfrm>
          <a:custGeom>
            <a:avLst/>
            <a:gdLst>
              <a:gd name="T0" fmla="*/ 213 w 597"/>
              <a:gd name="T1" fmla="*/ 486 h 596"/>
              <a:gd name="T2" fmla="*/ 202 w 597"/>
              <a:gd name="T3" fmla="*/ 483 h 596"/>
              <a:gd name="T4" fmla="*/ 200 w 597"/>
              <a:gd name="T5" fmla="*/ 472 h 596"/>
              <a:gd name="T6" fmla="*/ 202 w 597"/>
              <a:gd name="T7" fmla="*/ 126 h 596"/>
              <a:gd name="T8" fmla="*/ 200 w 597"/>
              <a:gd name="T9" fmla="*/ 116 h 596"/>
              <a:gd name="T10" fmla="*/ 209 w 597"/>
              <a:gd name="T11" fmla="*/ 109 h 596"/>
              <a:gd name="T12" fmla="*/ 415 w 597"/>
              <a:gd name="T13" fmla="*/ 291 h 596"/>
              <a:gd name="T14" fmla="*/ 417 w 597"/>
              <a:gd name="T15" fmla="*/ 301 h 596"/>
              <a:gd name="T16" fmla="*/ 283 w 597"/>
              <a:gd name="T17" fmla="*/ 0 h 596"/>
              <a:gd name="T18" fmla="*/ 239 w 597"/>
              <a:gd name="T19" fmla="*/ 6 h 596"/>
              <a:gd name="T20" fmla="*/ 197 w 597"/>
              <a:gd name="T21" fmla="*/ 18 h 596"/>
              <a:gd name="T22" fmla="*/ 157 w 597"/>
              <a:gd name="T23" fmla="*/ 36 h 596"/>
              <a:gd name="T24" fmla="*/ 120 w 597"/>
              <a:gd name="T25" fmla="*/ 60 h 596"/>
              <a:gd name="T26" fmla="*/ 88 w 597"/>
              <a:gd name="T27" fmla="*/ 88 h 596"/>
              <a:gd name="T28" fmla="*/ 60 w 597"/>
              <a:gd name="T29" fmla="*/ 120 h 596"/>
              <a:gd name="T30" fmla="*/ 37 w 597"/>
              <a:gd name="T31" fmla="*/ 156 h 596"/>
              <a:gd name="T32" fmla="*/ 19 w 597"/>
              <a:gd name="T33" fmla="*/ 196 h 596"/>
              <a:gd name="T34" fmla="*/ 7 w 597"/>
              <a:gd name="T35" fmla="*/ 238 h 596"/>
              <a:gd name="T36" fmla="*/ 2 w 597"/>
              <a:gd name="T37" fmla="*/ 282 h 596"/>
              <a:gd name="T38" fmla="*/ 3 w 597"/>
              <a:gd name="T39" fmla="*/ 328 h 596"/>
              <a:gd name="T40" fmla="*/ 10 w 597"/>
              <a:gd name="T41" fmla="*/ 373 h 596"/>
              <a:gd name="T42" fmla="*/ 24 w 597"/>
              <a:gd name="T43" fmla="*/ 414 h 596"/>
              <a:gd name="T44" fmla="*/ 44 w 597"/>
              <a:gd name="T45" fmla="*/ 453 h 596"/>
              <a:gd name="T46" fmla="*/ 69 w 597"/>
              <a:gd name="T47" fmla="*/ 487 h 596"/>
              <a:gd name="T48" fmla="*/ 99 w 597"/>
              <a:gd name="T49" fmla="*/ 519 h 596"/>
              <a:gd name="T50" fmla="*/ 132 w 597"/>
              <a:gd name="T51" fmla="*/ 544 h 596"/>
              <a:gd name="T52" fmla="*/ 170 w 597"/>
              <a:gd name="T53" fmla="*/ 566 h 596"/>
              <a:gd name="T54" fmla="*/ 210 w 597"/>
              <a:gd name="T55" fmla="*/ 582 h 596"/>
              <a:gd name="T56" fmla="*/ 253 w 597"/>
              <a:gd name="T57" fmla="*/ 592 h 596"/>
              <a:gd name="T58" fmla="*/ 299 w 597"/>
              <a:gd name="T59" fmla="*/ 596 h 596"/>
              <a:gd name="T60" fmla="*/ 344 w 597"/>
              <a:gd name="T61" fmla="*/ 592 h 596"/>
              <a:gd name="T62" fmla="*/ 387 w 597"/>
              <a:gd name="T63" fmla="*/ 582 h 596"/>
              <a:gd name="T64" fmla="*/ 428 w 597"/>
              <a:gd name="T65" fmla="*/ 566 h 596"/>
              <a:gd name="T66" fmla="*/ 465 w 597"/>
              <a:gd name="T67" fmla="*/ 544 h 596"/>
              <a:gd name="T68" fmla="*/ 499 w 597"/>
              <a:gd name="T69" fmla="*/ 519 h 596"/>
              <a:gd name="T70" fmla="*/ 529 w 597"/>
              <a:gd name="T71" fmla="*/ 487 h 596"/>
              <a:gd name="T72" fmla="*/ 553 w 597"/>
              <a:gd name="T73" fmla="*/ 453 h 596"/>
              <a:gd name="T74" fmla="*/ 573 w 597"/>
              <a:gd name="T75" fmla="*/ 414 h 596"/>
              <a:gd name="T76" fmla="*/ 587 w 597"/>
              <a:gd name="T77" fmla="*/ 373 h 596"/>
              <a:gd name="T78" fmla="*/ 596 w 597"/>
              <a:gd name="T79" fmla="*/ 328 h 596"/>
              <a:gd name="T80" fmla="*/ 597 w 597"/>
              <a:gd name="T81" fmla="*/ 282 h 596"/>
              <a:gd name="T82" fmla="*/ 591 w 597"/>
              <a:gd name="T83" fmla="*/ 238 h 596"/>
              <a:gd name="T84" fmla="*/ 578 w 597"/>
              <a:gd name="T85" fmla="*/ 196 h 596"/>
              <a:gd name="T86" fmla="*/ 561 w 597"/>
              <a:gd name="T87" fmla="*/ 156 h 596"/>
              <a:gd name="T88" fmla="*/ 537 w 597"/>
              <a:gd name="T89" fmla="*/ 120 h 596"/>
              <a:gd name="T90" fmla="*/ 509 w 597"/>
              <a:gd name="T91" fmla="*/ 88 h 596"/>
              <a:gd name="T92" fmla="*/ 477 w 597"/>
              <a:gd name="T93" fmla="*/ 60 h 596"/>
              <a:gd name="T94" fmla="*/ 441 w 597"/>
              <a:gd name="T95" fmla="*/ 36 h 596"/>
              <a:gd name="T96" fmla="*/ 401 w 597"/>
              <a:gd name="T97" fmla="*/ 18 h 596"/>
              <a:gd name="T98" fmla="*/ 359 w 597"/>
              <a:gd name="T99" fmla="*/ 6 h 596"/>
              <a:gd name="T100" fmla="*/ 314 w 597"/>
              <a:gd name="T101" fmla="*/ 0 h 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597" h="596">
                <a:moveTo>
                  <a:pt x="415" y="305"/>
                </a:moveTo>
                <a:lnTo>
                  <a:pt x="216" y="484"/>
                </a:lnTo>
                <a:lnTo>
                  <a:pt x="213" y="486"/>
                </a:lnTo>
                <a:lnTo>
                  <a:pt x="210" y="486"/>
                </a:lnTo>
                <a:lnTo>
                  <a:pt x="206" y="486"/>
                </a:lnTo>
                <a:lnTo>
                  <a:pt x="202" y="483"/>
                </a:lnTo>
                <a:lnTo>
                  <a:pt x="200" y="480"/>
                </a:lnTo>
                <a:lnTo>
                  <a:pt x="199" y="476"/>
                </a:lnTo>
                <a:lnTo>
                  <a:pt x="200" y="472"/>
                </a:lnTo>
                <a:lnTo>
                  <a:pt x="202" y="469"/>
                </a:lnTo>
                <a:lnTo>
                  <a:pt x="394" y="298"/>
                </a:lnTo>
                <a:lnTo>
                  <a:pt x="202" y="126"/>
                </a:lnTo>
                <a:lnTo>
                  <a:pt x="200" y="123"/>
                </a:lnTo>
                <a:lnTo>
                  <a:pt x="199" y="120"/>
                </a:lnTo>
                <a:lnTo>
                  <a:pt x="200" y="116"/>
                </a:lnTo>
                <a:lnTo>
                  <a:pt x="202" y="112"/>
                </a:lnTo>
                <a:lnTo>
                  <a:pt x="206" y="110"/>
                </a:lnTo>
                <a:lnTo>
                  <a:pt x="209" y="109"/>
                </a:lnTo>
                <a:lnTo>
                  <a:pt x="213" y="109"/>
                </a:lnTo>
                <a:lnTo>
                  <a:pt x="216" y="111"/>
                </a:lnTo>
                <a:lnTo>
                  <a:pt x="415" y="291"/>
                </a:lnTo>
                <a:lnTo>
                  <a:pt x="417" y="294"/>
                </a:lnTo>
                <a:lnTo>
                  <a:pt x="418" y="298"/>
                </a:lnTo>
                <a:lnTo>
                  <a:pt x="417" y="301"/>
                </a:lnTo>
                <a:lnTo>
                  <a:pt x="415" y="305"/>
                </a:lnTo>
                <a:close/>
                <a:moveTo>
                  <a:pt x="299" y="0"/>
                </a:moveTo>
                <a:lnTo>
                  <a:pt x="283" y="0"/>
                </a:lnTo>
                <a:lnTo>
                  <a:pt x="268" y="1"/>
                </a:lnTo>
                <a:lnTo>
                  <a:pt x="253" y="3"/>
                </a:lnTo>
                <a:lnTo>
                  <a:pt x="239" y="6"/>
                </a:lnTo>
                <a:lnTo>
                  <a:pt x="224" y="9"/>
                </a:lnTo>
                <a:lnTo>
                  <a:pt x="210" y="13"/>
                </a:lnTo>
                <a:lnTo>
                  <a:pt x="197" y="18"/>
                </a:lnTo>
                <a:lnTo>
                  <a:pt x="183" y="24"/>
                </a:lnTo>
                <a:lnTo>
                  <a:pt x="170" y="29"/>
                </a:lnTo>
                <a:lnTo>
                  <a:pt x="157" y="36"/>
                </a:lnTo>
                <a:lnTo>
                  <a:pt x="144" y="43"/>
                </a:lnTo>
                <a:lnTo>
                  <a:pt x="132" y="51"/>
                </a:lnTo>
                <a:lnTo>
                  <a:pt x="120" y="60"/>
                </a:lnTo>
                <a:lnTo>
                  <a:pt x="110" y="68"/>
                </a:lnTo>
                <a:lnTo>
                  <a:pt x="99" y="78"/>
                </a:lnTo>
                <a:lnTo>
                  <a:pt x="88" y="88"/>
                </a:lnTo>
                <a:lnTo>
                  <a:pt x="78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2"/>
                </a:lnTo>
                <a:lnTo>
                  <a:pt x="44" y="144"/>
                </a:lnTo>
                <a:lnTo>
                  <a:pt x="37" y="156"/>
                </a:lnTo>
                <a:lnTo>
                  <a:pt x="31" y="169"/>
                </a:lnTo>
                <a:lnTo>
                  <a:pt x="24" y="182"/>
                </a:lnTo>
                <a:lnTo>
                  <a:pt x="19" y="196"/>
                </a:lnTo>
                <a:lnTo>
                  <a:pt x="15" y="210"/>
                </a:lnTo>
                <a:lnTo>
                  <a:pt x="10" y="224"/>
                </a:lnTo>
                <a:lnTo>
                  <a:pt x="7" y="238"/>
                </a:lnTo>
                <a:lnTo>
                  <a:pt x="5" y="253"/>
                </a:lnTo>
                <a:lnTo>
                  <a:pt x="3" y="267"/>
                </a:lnTo>
                <a:lnTo>
                  <a:pt x="2" y="282"/>
                </a:lnTo>
                <a:lnTo>
                  <a:pt x="0" y="298"/>
                </a:lnTo>
                <a:lnTo>
                  <a:pt x="2" y="313"/>
                </a:lnTo>
                <a:lnTo>
                  <a:pt x="3" y="328"/>
                </a:lnTo>
                <a:lnTo>
                  <a:pt x="5" y="344"/>
                </a:lnTo>
                <a:lnTo>
                  <a:pt x="7" y="358"/>
                </a:lnTo>
                <a:lnTo>
                  <a:pt x="10" y="373"/>
                </a:lnTo>
                <a:lnTo>
                  <a:pt x="15" y="387"/>
                </a:lnTo>
                <a:lnTo>
                  <a:pt x="19" y="400"/>
                </a:lnTo>
                <a:lnTo>
                  <a:pt x="24" y="414"/>
                </a:lnTo>
                <a:lnTo>
                  <a:pt x="31" y="427"/>
                </a:lnTo>
                <a:lnTo>
                  <a:pt x="37" y="440"/>
                </a:lnTo>
                <a:lnTo>
                  <a:pt x="44" y="453"/>
                </a:lnTo>
                <a:lnTo>
                  <a:pt x="52" y="465"/>
                </a:lnTo>
                <a:lnTo>
                  <a:pt x="60" y="476"/>
                </a:lnTo>
                <a:lnTo>
                  <a:pt x="69" y="487"/>
                </a:lnTo>
                <a:lnTo>
                  <a:pt x="78" y="498"/>
                </a:lnTo>
                <a:lnTo>
                  <a:pt x="88" y="509"/>
                </a:lnTo>
                <a:lnTo>
                  <a:pt x="99" y="519"/>
                </a:lnTo>
                <a:lnTo>
                  <a:pt x="110" y="527"/>
                </a:lnTo>
                <a:lnTo>
                  <a:pt x="120" y="537"/>
                </a:lnTo>
                <a:lnTo>
                  <a:pt x="132" y="544"/>
                </a:lnTo>
                <a:lnTo>
                  <a:pt x="144" y="553"/>
                </a:lnTo>
                <a:lnTo>
                  <a:pt x="157" y="560"/>
                </a:lnTo>
                <a:lnTo>
                  <a:pt x="170" y="566"/>
                </a:lnTo>
                <a:lnTo>
                  <a:pt x="183" y="573"/>
                </a:lnTo>
                <a:lnTo>
                  <a:pt x="197" y="578"/>
                </a:lnTo>
                <a:lnTo>
                  <a:pt x="210" y="582"/>
                </a:lnTo>
                <a:lnTo>
                  <a:pt x="224" y="587"/>
                </a:lnTo>
                <a:lnTo>
                  <a:pt x="239" y="590"/>
                </a:lnTo>
                <a:lnTo>
                  <a:pt x="253" y="592"/>
                </a:lnTo>
                <a:lnTo>
                  <a:pt x="268" y="594"/>
                </a:lnTo>
                <a:lnTo>
                  <a:pt x="283" y="595"/>
                </a:lnTo>
                <a:lnTo>
                  <a:pt x="299" y="596"/>
                </a:lnTo>
                <a:lnTo>
                  <a:pt x="314" y="595"/>
                </a:lnTo>
                <a:lnTo>
                  <a:pt x="329" y="594"/>
                </a:lnTo>
                <a:lnTo>
                  <a:pt x="344" y="592"/>
                </a:lnTo>
                <a:lnTo>
                  <a:pt x="359" y="590"/>
                </a:lnTo>
                <a:lnTo>
                  <a:pt x="373" y="587"/>
                </a:lnTo>
                <a:lnTo>
                  <a:pt x="387" y="582"/>
                </a:lnTo>
                <a:lnTo>
                  <a:pt x="401" y="578"/>
                </a:lnTo>
                <a:lnTo>
                  <a:pt x="415" y="573"/>
                </a:lnTo>
                <a:lnTo>
                  <a:pt x="428" y="566"/>
                </a:lnTo>
                <a:lnTo>
                  <a:pt x="441" y="560"/>
                </a:lnTo>
                <a:lnTo>
                  <a:pt x="453" y="553"/>
                </a:lnTo>
                <a:lnTo>
                  <a:pt x="465" y="544"/>
                </a:lnTo>
                <a:lnTo>
                  <a:pt x="477" y="537"/>
                </a:lnTo>
                <a:lnTo>
                  <a:pt x="489" y="527"/>
                </a:lnTo>
                <a:lnTo>
                  <a:pt x="499" y="519"/>
                </a:lnTo>
                <a:lnTo>
                  <a:pt x="509" y="509"/>
                </a:lnTo>
                <a:lnTo>
                  <a:pt x="519" y="498"/>
                </a:lnTo>
                <a:lnTo>
                  <a:pt x="529" y="487"/>
                </a:lnTo>
                <a:lnTo>
                  <a:pt x="537" y="476"/>
                </a:lnTo>
                <a:lnTo>
                  <a:pt x="546" y="465"/>
                </a:lnTo>
                <a:lnTo>
                  <a:pt x="553" y="453"/>
                </a:lnTo>
                <a:lnTo>
                  <a:pt x="561" y="440"/>
                </a:lnTo>
                <a:lnTo>
                  <a:pt x="567" y="427"/>
                </a:lnTo>
                <a:lnTo>
                  <a:pt x="573" y="414"/>
                </a:lnTo>
                <a:lnTo>
                  <a:pt x="578" y="400"/>
                </a:lnTo>
                <a:lnTo>
                  <a:pt x="584" y="387"/>
                </a:lnTo>
                <a:lnTo>
                  <a:pt x="587" y="373"/>
                </a:lnTo>
                <a:lnTo>
                  <a:pt x="591" y="358"/>
                </a:lnTo>
                <a:lnTo>
                  <a:pt x="593" y="344"/>
                </a:lnTo>
                <a:lnTo>
                  <a:pt x="596" y="328"/>
                </a:lnTo>
                <a:lnTo>
                  <a:pt x="597" y="313"/>
                </a:lnTo>
                <a:lnTo>
                  <a:pt x="597" y="298"/>
                </a:lnTo>
                <a:lnTo>
                  <a:pt x="597" y="282"/>
                </a:lnTo>
                <a:lnTo>
                  <a:pt x="596" y="267"/>
                </a:lnTo>
                <a:lnTo>
                  <a:pt x="593" y="253"/>
                </a:lnTo>
                <a:lnTo>
                  <a:pt x="591" y="238"/>
                </a:lnTo>
                <a:lnTo>
                  <a:pt x="587" y="224"/>
                </a:lnTo>
                <a:lnTo>
                  <a:pt x="584" y="210"/>
                </a:lnTo>
                <a:lnTo>
                  <a:pt x="578" y="196"/>
                </a:lnTo>
                <a:lnTo>
                  <a:pt x="573" y="182"/>
                </a:lnTo>
                <a:lnTo>
                  <a:pt x="567" y="169"/>
                </a:lnTo>
                <a:lnTo>
                  <a:pt x="561" y="156"/>
                </a:lnTo>
                <a:lnTo>
                  <a:pt x="553" y="144"/>
                </a:lnTo>
                <a:lnTo>
                  <a:pt x="546" y="132"/>
                </a:lnTo>
                <a:lnTo>
                  <a:pt x="537" y="120"/>
                </a:lnTo>
                <a:lnTo>
                  <a:pt x="529" y="108"/>
                </a:lnTo>
                <a:lnTo>
                  <a:pt x="519" y="97"/>
                </a:lnTo>
                <a:lnTo>
                  <a:pt x="509" y="88"/>
                </a:lnTo>
                <a:lnTo>
                  <a:pt x="499" y="78"/>
                </a:lnTo>
                <a:lnTo>
                  <a:pt x="489" y="68"/>
                </a:lnTo>
                <a:lnTo>
                  <a:pt x="477" y="60"/>
                </a:lnTo>
                <a:lnTo>
                  <a:pt x="465" y="51"/>
                </a:lnTo>
                <a:lnTo>
                  <a:pt x="453" y="43"/>
                </a:lnTo>
                <a:lnTo>
                  <a:pt x="441" y="36"/>
                </a:lnTo>
                <a:lnTo>
                  <a:pt x="428" y="29"/>
                </a:lnTo>
                <a:lnTo>
                  <a:pt x="415" y="24"/>
                </a:lnTo>
                <a:lnTo>
                  <a:pt x="401" y="18"/>
                </a:lnTo>
                <a:lnTo>
                  <a:pt x="387" y="13"/>
                </a:lnTo>
                <a:lnTo>
                  <a:pt x="373" y="9"/>
                </a:lnTo>
                <a:lnTo>
                  <a:pt x="359" y="6"/>
                </a:lnTo>
                <a:lnTo>
                  <a:pt x="344" y="3"/>
                </a:lnTo>
                <a:lnTo>
                  <a:pt x="329" y="1"/>
                </a:lnTo>
                <a:lnTo>
                  <a:pt x="314" y="0"/>
                </a:lnTo>
                <a:lnTo>
                  <a:pt x="299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93831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D69D3ED-76C1-4832-9B00-A06E36611895}"/>
              </a:ext>
            </a:extLst>
          </p:cNvPr>
          <p:cNvSpPr/>
          <p:nvPr/>
        </p:nvSpPr>
        <p:spPr>
          <a:xfrm>
            <a:off x="1157892" y="879235"/>
            <a:ext cx="1052441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8DFB40-485C-4264-9997-E45DE95B0CEF}"/>
              </a:ext>
            </a:extLst>
          </p:cNvPr>
          <p:cNvSpPr txBox="1"/>
          <p:nvPr/>
        </p:nvSpPr>
        <p:spPr>
          <a:xfrm>
            <a:off x="1157892" y="196223"/>
            <a:ext cx="10524419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BIOLOGY PRESENTATION</a:t>
            </a:r>
            <a:endParaRPr lang="en-ID" sz="4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BF73FD06-9615-4A02-929D-B2833C571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9D485-DD5C-49A0-B69E-100A0177D231}" type="datetime1">
              <a:rPr lang="en-ID" smtClean="0"/>
              <a:t>28/06/2022</a:t>
            </a:fld>
            <a:endParaRPr lang="en-ID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0080DD46-1C2C-451B-BC59-53AB4C714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75DF-874D-4327-B240-85E09413A3B3}" type="slidenum">
              <a:rPr lang="en-ID" smtClean="0"/>
              <a:t>5</a:t>
            </a:fld>
            <a:endParaRPr lang="en-ID"/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1696A694-D1C2-4C24-9897-67715FA79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4645025" y="2051050"/>
            <a:ext cx="3692526" cy="3692526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5D503E30-7423-421E-99A9-3B1D14899139}"/>
              </a:ext>
            </a:extLst>
          </p:cNvPr>
          <p:cNvSpPr/>
          <p:nvPr/>
        </p:nvSpPr>
        <p:spPr>
          <a:xfrm>
            <a:off x="8288338" y="1784351"/>
            <a:ext cx="533397" cy="53339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3</a:t>
            </a:r>
            <a:endParaRPr lang="en-ID" dirty="0">
              <a:solidFill>
                <a:schemeClr val="tx2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D010EED-1F51-41E1-BA01-12339D5E3FA3}"/>
              </a:ext>
            </a:extLst>
          </p:cNvPr>
          <p:cNvSpPr/>
          <p:nvPr/>
        </p:nvSpPr>
        <p:spPr>
          <a:xfrm>
            <a:off x="4799934" y="2317748"/>
            <a:ext cx="533397" cy="53339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1</a:t>
            </a:r>
            <a:endParaRPr lang="en-ID" dirty="0">
              <a:solidFill>
                <a:schemeClr val="tx2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E85A342-CF68-4740-AC20-8C6033ADC8AA}"/>
              </a:ext>
            </a:extLst>
          </p:cNvPr>
          <p:cNvSpPr/>
          <p:nvPr/>
        </p:nvSpPr>
        <p:spPr>
          <a:xfrm>
            <a:off x="4160841" y="4822823"/>
            <a:ext cx="533397" cy="53339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2</a:t>
            </a:r>
            <a:endParaRPr lang="en-ID" dirty="0">
              <a:solidFill>
                <a:schemeClr val="tx2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13E84D4-C658-4AC2-875D-1314B04D2DBC}"/>
              </a:ext>
            </a:extLst>
          </p:cNvPr>
          <p:cNvSpPr/>
          <p:nvPr/>
        </p:nvSpPr>
        <p:spPr>
          <a:xfrm>
            <a:off x="8288338" y="4777355"/>
            <a:ext cx="533397" cy="53339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4</a:t>
            </a:r>
            <a:endParaRPr lang="en-ID" dirty="0">
              <a:solidFill>
                <a:schemeClr val="tx2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1954839-870A-419F-A8EF-A720723FE010}"/>
              </a:ext>
            </a:extLst>
          </p:cNvPr>
          <p:cNvSpPr/>
          <p:nvPr/>
        </p:nvSpPr>
        <p:spPr>
          <a:xfrm>
            <a:off x="8976644" y="1620162"/>
            <a:ext cx="2679606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0A444DE-F3B5-486B-B93D-E8F2F7938E65}"/>
              </a:ext>
            </a:extLst>
          </p:cNvPr>
          <p:cNvSpPr/>
          <p:nvPr/>
        </p:nvSpPr>
        <p:spPr>
          <a:xfrm>
            <a:off x="8976644" y="4613166"/>
            <a:ext cx="2679606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47D6E69-75B6-4AB8-BCBA-4324850C4C54}"/>
              </a:ext>
            </a:extLst>
          </p:cNvPr>
          <p:cNvSpPr/>
          <p:nvPr/>
        </p:nvSpPr>
        <p:spPr>
          <a:xfrm>
            <a:off x="1965419" y="2153559"/>
            <a:ext cx="2679606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3EBEE65-6463-48CF-B71E-615B8CED2B3B}"/>
              </a:ext>
            </a:extLst>
          </p:cNvPr>
          <p:cNvSpPr/>
          <p:nvPr/>
        </p:nvSpPr>
        <p:spPr>
          <a:xfrm>
            <a:off x="1326326" y="4658634"/>
            <a:ext cx="2679606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4172854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D69D3ED-76C1-4832-9B00-A06E36611895}"/>
              </a:ext>
            </a:extLst>
          </p:cNvPr>
          <p:cNvSpPr/>
          <p:nvPr/>
        </p:nvSpPr>
        <p:spPr>
          <a:xfrm>
            <a:off x="1157892" y="879235"/>
            <a:ext cx="1052441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8DFB40-485C-4264-9997-E45DE95B0CEF}"/>
              </a:ext>
            </a:extLst>
          </p:cNvPr>
          <p:cNvSpPr txBox="1"/>
          <p:nvPr/>
        </p:nvSpPr>
        <p:spPr>
          <a:xfrm>
            <a:off x="1157892" y="196223"/>
            <a:ext cx="10524419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BIOLOGY PRESENTATION</a:t>
            </a:r>
            <a:endParaRPr lang="en-ID" sz="4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BF73FD06-9615-4A02-929D-B2833C571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9D485-DD5C-49A0-B69E-100A0177D231}" type="datetime1">
              <a:rPr lang="en-ID" smtClean="0"/>
              <a:t>28/06/2022</a:t>
            </a:fld>
            <a:endParaRPr lang="en-ID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0080DD46-1C2C-451B-BC59-53AB4C714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75DF-874D-4327-B240-85E09413A3B3}" type="slidenum">
              <a:rPr lang="en-ID" smtClean="0"/>
              <a:t>6</a:t>
            </a:fld>
            <a:endParaRPr lang="en-ID"/>
          </a:p>
        </p:txBody>
      </p:sp>
      <p:sp>
        <p:nvSpPr>
          <p:cNvPr id="16" name="Freeform 1368">
            <a:extLst>
              <a:ext uri="{FF2B5EF4-FFF2-40B4-BE49-F238E27FC236}">
                <a16:creationId xmlns:a16="http://schemas.microsoft.com/office/drawing/2014/main" id="{A997F2E7-ACA0-4643-84FB-1B1DAD54ADD6}"/>
              </a:ext>
            </a:extLst>
          </p:cNvPr>
          <p:cNvSpPr>
            <a:spLocks noEditPoints="1"/>
          </p:cNvSpPr>
          <p:nvPr/>
        </p:nvSpPr>
        <p:spPr bwMode="auto">
          <a:xfrm>
            <a:off x="1157892" y="1824173"/>
            <a:ext cx="5120037" cy="4146280"/>
          </a:xfrm>
          <a:custGeom>
            <a:avLst/>
            <a:gdLst>
              <a:gd name="T0" fmla="*/ 328 w 813"/>
              <a:gd name="T1" fmla="*/ 205 h 662"/>
              <a:gd name="T2" fmla="*/ 332 w 813"/>
              <a:gd name="T3" fmla="*/ 196 h 662"/>
              <a:gd name="T4" fmla="*/ 482 w 813"/>
              <a:gd name="T5" fmla="*/ 29 h 662"/>
              <a:gd name="T6" fmla="*/ 482 w 813"/>
              <a:gd name="T7" fmla="*/ 201 h 662"/>
              <a:gd name="T8" fmla="*/ 610 w 813"/>
              <a:gd name="T9" fmla="*/ 361 h 662"/>
              <a:gd name="T10" fmla="*/ 809 w 813"/>
              <a:gd name="T11" fmla="*/ 562 h 662"/>
              <a:gd name="T12" fmla="*/ 653 w 813"/>
              <a:gd name="T13" fmla="*/ 367 h 662"/>
              <a:gd name="T14" fmla="*/ 511 w 813"/>
              <a:gd name="T15" fmla="*/ 191 h 662"/>
              <a:gd name="T16" fmla="*/ 542 w 813"/>
              <a:gd name="T17" fmla="*/ 29 h 662"/>
              <a:gd name="T18" fmla="*/ 553 w 813"/>
              <a:gd name="T19" fmla="*/ 26 h 662"/>
              <a:gd name="T20" fmla="*/ 558 w 813"/>
              <a:gd name="T21" fmla="*/ 15 h 662"/>
              <a:gd name="T22" fmla="*/ 553 w 813"/>
              <a:gd name="T23" fmla="*/ 5 h 662"/>
              <a:gd name="T24" fmla="*/ 542 w 813"/>
              <a:gd name="T25" fmla="*/ 0 h 662"/>
              <a:gd name="T26" fmla="*/ 316 w 813"/>
              <a:gd name="T27" fmla="*/ 0 h 662"/>
              <a:gd name="T28" fmla="*/ 265 w 813"/>
              <a:gd name="T29" fmla="*/ 1 h 662"/>
              <a:gd name="T30" fmla="*/ 258 w 813"/>
              <a:gd name="T31" fmla="*/ 9 h 662"/>
              <a:gd name="T32" fmla="*/ 258 w 813"/>
              <a:gd name="T33" fmla="*/ 21 h 662"/>
              <a:gd name="T34" fmla="*/ 265 w 813"/>
              <a:gd name="T35" fmla="*/ 29 h 662"/>
              <a:gd name="T36" fmla="*/ 301 w 813"/>
              <a:gd name="T37" fmla="*/ 29 h 662"/>
              <a:gd name="T38" fmla="*/ 161 w 813"/>
              <a:gd name="T39" fmla="*/ 367 h 662"/>
              <a:gd name="T40" fmla="*/ 161 w 813"/>
              <a:gd name="T41" fmla="*/ 367 h 662"/>
              <a:gd name="T42" fmla="*/ 1 w 813"/>
              <a:gd name="T43" fmla="*/ 567 h 662"/>
              <a:gd name="T44" fmla="*/ 1 w 813"/>
              <a:gd name="T45" fmla="*/ 581 h 662"/>
              <a:gd name="T46" fmla="*/ 5 w 813"/>
              <a:gd name="T47" fmla="*/ 598 h 662"/>
              <a:gd name="T48" fmla="*/ 11 w 813"/>
              <a:gd name="T49" fmla="*/ 615 h 662"/>
              <a:gd name="T50" fmla="*/ 21 w 813"/>
              <a:gd name="T51" fmla="*/ 629 h 662"/>
              <a:gd name="T52" fmla="*/ 33 w 813"/>
              <a:gd name="T53" fmla="*/ 641 h 662"/>
              <a:gd name="T54" fmla="*/ 48 w 813"/>
              <a:gd name="T55" fmla="*/ 651 h 662"/>
              <a:gd name="T56" fmla="*/ 65 w 813"/>
              <a:gd name="T57" fmla="*/ 657 h 662"/>
              <a:gd name="T58" fmla="*/ 82 w 813"/>
              <a:gd name="T59" fmla="*/ 661 h 662"/>
              <a:gd name="T60" fmla="*/ 723 w 813"/>
              <a:gd name="T61" fmla="*/ 662 h 662"/>
              <a:gd name="T62" fmla="*/ 741 w 813"/>
              <a:gd name="T63" fmla="*/ 659 h 662"/>
              <a:gd name="T64" fmla="*/ 758 w 813"/>
              <a:gd name="T65" fmla="*/ 655 h 662"/>
              <a:gd name="T66" fmla="*/ 774 w 813"/>
              <a:gd name="T67" fmla="*/ 646 h 662"/>
              <a:gd name="T68" fmla="*/ 787 w 813"/>
              <a:gd name="T69" fmla="*/ 635 h 662"/>
              <a:gd name="T70" fmla="*/ 798 w 813"/>
              <a:gd name="T71" fmla="*/ 622 h 662"/>
              <a:gd name="T72" fmla="*/ 805 w 813"/>
              <a:gd name="T73" fmla="*/ 607 h 662"/>
              <a:gd name="T74" fmla="*/ 811 w 813"/>
              <a:gd name="T75" fmla="*/ 590 h 662"/>
              <a:gd name="T76" fmla="*/ 813 w 813"/>
              <a:gd name="T77" fmla="*/ 571 h 662"/>
              <a:gd name="T78" fmla="*/ 809 w 813"/>
              <a:gd name="T79" fmla="*/ 562 h 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813" h="662">
                <a:moveTo>
                  <a:pt x="203" y="361"/>
                </a:moveTo>
                <a:lnTo>
                  <a:pt x="328" y="205"/>
                </a:lnTo>
                <a:lnTo>
                  <a:pt x="331" y="201"/>
                </a:lnTo>
                <a:lnTo>
                  <a:pt x="332" y="196"/>
                </a:lnTo>
                <a:lnTo>
                  <a:pt x="332" y="29"/>
                </a:lnTo>
                <a:lnTo>
                  <a:pt x="482" y="29"/>
                </a:lnTo>
                <a:lnTo>
                  <a:pt x="482" y="196"/>
                </a:lnTo>
                <a:lnTo>
                  <a:pt x="482" y="201"/>
                </a:lnTo>
                <a:lnTo>
                  <a:pt x="485" y="205"/>
                </a:lnTo>
                <a:lnTo>
                  <a:pt x="610" y="361"/>
                </a:lnTo>
                <a:lnTo>
                  <a:pt x="203" y="361"/>
                </a:lnTo>
                <a:close/>
                <a:moveTo>
                  <a:pt x="809" y="562"/>
                </a:moveTo>
                <a:lnTo>
                  <a:pt x="653" y="367"/>
                </a:lnTo>
                <a:lnTo>
                  <a:pt x="653" y="367"/>
                </a:lnTo>
                <a:lnTo>
                  <a:pt x="653" y="367"/>
                </a:lnTo>
                <a:lnTo>
                  <a:pt x="511" y="191"/>
                </a:lnTo>
                <a:lnTo>
                  <a:pt x="511" y="29"/>
                </a:lnTo>
                <a:lnTo>
                  <a:pt x="542" y="29"/>
                </a:lnTo>
                <a:lnTo>
                  <a:pt x="548" y="29"/>
                </a:lnTo>
                <a:lnTo>
                  <a:pt x="553" y="26"/>
                </a:lnTo>
                <a:lnTo>
                  <a:pt x="556" y="21"/>
                </a:lnTo>
                <a:lnTo>
                  <a:pt x="558" y="15"/>
                </a:lnTo>
                <a:lnTo>
                  <a:pt x="556" y="9"/>
                </a:lnTo>
                <a:lnTo>
                  <a:pt x="553" y="5"/>
                </a:lnTo>
                <a:lnTo>
                  <a:pt x="548" y="1"/>
                </a:lnTo>
                <a:lnTo>
                  <a:pt x="542" y="0"/>
                </a:lnTo>
                <a:lnTo>
                  <a:pt x="497" y="0"/>
                </a:lnTo>
                <a:lnTo>
                  <a:pt x="316" y="0"/>
                </a:lnTo>
                <a:lnTo>
                  <a:pt x="271" y="0"/>
                </a:lnTo>
                <a:lnTo>
                  <a:pt x="265" y="1"/>
                </a:lnTo>
                <a:lnTo>
                  <a:pt x="261" y="5"/>
                </a:lnTo>
                <a:lnTo>
                  <a:pt x="258" y="9"/>
                </a:lnTo>
                <a:lnTo>
                  <a:pt x="256" y="15"/>
                </a:lnTo>
                <a:lnTo>
                  <a:pt x="258" y="21"/>
                </a:lnTo>
                <a:lnTo>
                  <a:pt x="261" y="26"/>
                </a:lnTo>
                <a:lnTo>
                  <a:pt x="265" y="29"/>
                </a:lnTo>
                <a:lnTo>
                  <a:pt x="271" y="29"/>
                </a:lnTo>
                <a:lnTo>
                  <a:pt x="301" y="29"/>
                </a:lnTo>
                <a:lnTo>
                  <a:pt x="301" y="191"/>
                </a:lnTo>
                <a:lnTo>
                  <a:pt x="161" y="367"/>
                </a:lnTo>
                <a:lnTo>
                  <a:pt x="161" y="367"/>
                </a:lnTo>
                <a:lnTo>
                  <a:pt x="161" y="367"/>
                </a:lnTo>
                <a:lnTo>
                  <a:pt x="4" y="562"/>
                </a:lnTo>
                <a:lnTo>
                  <a:pt x="1" y="567"/>
                </a:lnTo>
                <a:lnTo>
                  <a:pt x="0" y="571"/>
                </a:lnTo>
                <a:lnTo>
                  <a:pt x="1" y="581"/>
                </a:lnTo>
                <a:lnTo>
                  <a:pt x="3" y="589"/>
                </a:lnTo>
                <a:lnTo>
                  <a:pt x="5" y="598"/>
                </a:lnTo>
                <a:lnTo>
                  <a:pt x="8" y="606"/>
                </a:lnTo>
                <a:lnTo>
                  <a:pt x="11" y="615"/>
                </a:lnTo>
                <a:lnTo>
                  <a:pt x="16" y="622"/>
                </a:lnTo>
                <a:lnTo>
                  <a:pt x="21" y="629"/>
                </a:lnTo>
                <a:lnTo>
                  <a:pt x="27" y="635"/>
                </a:lnTo>
                <a:lnTo>
                  <a:pt x="33" y="641"/>
                </a:lnTo>
                <a:lnTo>
                  <a:pt x="40" y="646"/>
                </a:lnTo>
                <a:lnTo>
                  <a:pt x="48" y="651"/>
                </a:lnTo>
                <a:lnTo>
                  <a:pt x="56" y="655"/>
                </a:lnTo>
                <a:lnTo>
                  <a:pt x="65" y="657"/>
                </a:lnTo>
                <a:lnTo>
                  <a:pt x="73" y="659"/>
                </a:lnTo>
                <a:lnTo>
                  <a:pt x="82" y="661"/>
                </a:lnTo>
                <a:lnTo>
                  <a:pt x="91" y="662"/>
                </a:lnTo>
                <a:lnTo>
                  <a:pt x="723" y="662"/>
                </a:lnTo>
                <a:lnTo>
                  <a:pt x="732" y="661"/>
                </a:lnTo>
                <a:lnTo>
                  <a:pt x="741" y="659"/>
                </a:lnTo>
                <a:lnTo>
                  <a:pt x="749" y="657"/>
                </a:lnTo>
                <a:lnTo>
                  <a:pt x="758" y="655"/>
                </a:lnTo>
                <a:lnTo>
                  <a:pt x="766" y="651"/>
                </a:lnTo>
                <a:lnTo>
                  <a:pt x="774" y="646"/>
                </a:lnTo>
                <a:lnTo>
                  <a:pt x="780" y="641"/>
                </a:lnTo>
                <a:lnTo>
                  <a:pt x="787" y="635"/>
                </a:lnTo>
                <a:lnTo>
                  <a:pt x="792" y="629"/>
                </a:lnTo>
                <a:lnTo>
                  <a:pt x="798" y="622"/>
                </a:lnTo>
                <a:lnTo>
                  <a:pt x="802" y="615"/>
                </a:lnTo>
                <a:lnTo>
                  <a:pt x="805" y="607"/>
                </a:lnTo>
                <a:lnTo>
                  <a:pt x="809" y="599"/>
                </a:lnTo>
                <a:lnTo>
                  <a:pt x="811" y="590"/>
                </a:lnTo>
                <a:lnTo>
                  <a:pt x="813" y="581"/>
                </a:lnTo>
                <a:lnTo>
                  <a:pt x="813" y="571"/>
                </a:lnTo>
                <a:lnTo>
                  <a:pt x="811" y="567"/>
                </a:lnTo>
                <a:lnTo>
                  <a:pt x="809" y="56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D2EF687-DA5B-4DB4-8877-1D45E11CE865}"/>
              </a:ext>
            </a:extLst>
          </p:cNvPr>
          <p:cNvSpPr/>
          <p:nvPr/>
        </p:nvSpPr>
        <p:spPr>
          <a:xfrm>
            <a:off x="6858461" y="2324178"/>
            <a:ext cx="430878" cy="430878"/>
          </a:xfrm>
          <a:prstGeom prst="ellipse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E6C3102-7CF9-492D-A4D5-CF701A7079EC}"/>
              </a:ext>
            </a:extLst>
          </p:cNvPr>
          <p:cNvCxnSpPr>
            <a:cxnSpLocks/>
          </p:cNvCxnSpPr>
          <p:nvPr/>
        </p:nvCxnSpPr>
        <p:spPr>
          <a:xfrm>
            <a:off x="3717910" y="2539613"/>
            <a:ext cx="3355990" cy="0"/>
          </a:xfrm>
          <a:prstGeom prst="line">
            <a:avLst/>
          </a:prstGeom>
          <a:ln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B89F6BFF-E1B3-4678-B2C3-B94186C34B77}"/>
              </a:ext>
            </a:extLst>
          </p:cNvPr>
          <p:cNvSpPr/>
          <p:nvPr/>
        </p:nvSpPr>
        <p:spPr>
          <a:xfrm>
            <a:off x="7434580" y="2324169"/>
            <a:ext cx="3449320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F7C5927-968B-4BE1-867A-5E88DC260A86}"/>
              </a:ext>
            </a:extLst>
          </p:cNvPr>
          <p:cNvSpPr/>
          <p:nvPr/>
        </p:nvSpPr>
        <p:spPr>
          <a:xfrm>
            <a:off x="6858461" y="3265052"/>
            <a:ext cx="430878" cy="430878"/>
          </a:xfrm>
          <a:prstGeom prst="ellipse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C376792-EDF9-4DA8-B076-E562B2334C11}"/>
              </a:ext>
            </a:extLst>
          </p:cNvPr>
          <p:cNvCxnSpPr>
            <a:cxnSpLocks/>
          </p:cNvCxnSpPr>
          <p:nvPr/>
        </p:nvCxnSpPr>
        <p:spPr>
          <a:xfrm>
            <a:off x="3717910" y="3480496"/>
            <a:ext cx="3355990" cy="0"/>
          </a:xfrm>
          <a:prstGeom prst="line">
            <a:avLst/>
          </a:prstGeom>
          <a:ln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88982088-EB19-4608-B035-D919ADEF4AED}"/>
              </a:ext>
            </a:extLst>
          </p:cNvPr>
          <p:cNvSpPr/>
          <p:nvPr/>
        </p:nvSpPr>
        <p:spPr>
          <a:xfrm>
            <a:off x="7434580" y="3265052"/>
            <a:ext cx="3449320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0824F78-52F8-48BC-BCAA-BFE3877DD914}"/>
              </a:ext>
            </a:extLst>
          </p:cNvPr>
          <p:cNvSpPr/>
          <p:nvPr/>
        </p:nvSpPr>
        <p:spPr>
          <a:xfrm>
            <a:off x="6858461" y="4205935"/>
            <a:ext cx="430878" cy="430878"/>
          </a:xfrm>
          <a:prstGeom prst="ellipse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A0EBB0-75AF-426E-A7F9-5191551927F5}"/>
              </a:ext>
            </a:extLst>
          </p:cNvPr>
          <p:cNvCxnSpPr>
            <a:cxnSpLocks/>
          </p:cNvCxnSpPr>
          <p:nvPr/>
        </p:nvCxnSpPr>
        <p:spPr>
          <a:xfrm>
            <a:off x="3717910" y="4421381"/>
            <a:ext cx="3355990" cy="0"/>
          </a:xfrm>
          <a:prstGeom prst="line">
            <a:avLst/>
          </a:prstGeom>
          <a:ln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EBFC258B-1293-4A92-8EB6-3C099E163E36}"/>
              </a:ext>
            </a:extLst>
          </p:cNvPr>
          <p:cNvSpPr/>
          <p:nvPr/>
        </p:nvSpPr>
        <p:spPr>
          <a:xfrm>
            <a:off x="7434580" y="4205937"/>
            <a:ext cx="3449320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4B18D6A4-5556-4021-8E53-A0B77551A1B4}"/>
              </a:ext>
            </a:extLst>
          </p:cNvPr>
          <p:cNvSpPr/>
          <p:nvPr/>
        </p:nvSpPr>
        <p:spPr>
          <a:xfrm>
            <a:off x="6858461" y="5146821"/>
            <a:ext cx="430878" cy="430878"/>
          </a:xfrm>
          <a:prstGeom prst="ellipse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A8F0609-1172-411F-AA68-169551D36033}"/>
              </a:ext>
            </a:extLst>
          </p:cNvPr>
          <p:cNvCxnSpPr/>
          <p:nvPr/>
        </p:nvCxnSpPr>
        <p:spPr>
          <a:xfrm>
            <a:off x="3717910" y="5362268"/>
            <a:ext cx="3355990" cy="0"/>
          </a:xfrm>
          <a:prstGeom prst="line">
            <a:avLst/>
          </a:prstGeom>
          <a:ln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60016CFB-9045-4E8D-88AA-E96712D498A0}"/>
              </a:ext>
            </a:extLst>
          </p:cNvPr>
          <p:cNvSpPr/>
          <p:nvPr/>
        </p:nvSpPr>
        <p:spPr>
          <a:xfrm>
            <a:off x="7434580" y="5146824"/>
            <a:ext cx="3449320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5354640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D69D3ED-76C1-4832-9B00-A06E36611895}"/>
              </a:ext>
            </a:extLst>
          </p:cNvPr>
          <p:cNvSpPr/>
          <p:nvPr/>
        </p:nvSpPr>
        <p:spPr>
          <a:xfrm>
            <a:off x="1157892" y="879235"/>
            <a:ext cx="1052441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8DFB40-485C-4264-9997-E45DE95B0CEF}"/>
              </a:ext>
            </a:extLst>
          </p:cNvPr>
          <p:cNvSpPr txBox="1"/>
          <p:nvPr/>
        </p:nvSpPr>
        <p:spPr>
          <a:xfrm>
            <a:off x="1157892" y="196223"/>
            <a:ext cx="10524419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BIOLOGY PRESENTATION</a:t>
            </a:r>
            <a:endParaRPr lang="en-ID" sz="4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BF73FD06-9615-4A02-929D-B2833C571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9D485-DD5C-49A0-B69E-100A0177D231}" type="datetime1">
              <a:rPr lang="en-ID" smtClean="0"/>
              <a:t>28/06/2022</a:t>
            </a:fld>
            <a:endParaRPr lang="en-ID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0080DD46-1C2C-451B-BC59-53AB4C714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75DF-874D-4327-B240-85E09413A3B3}" type="slidenum">
              <a:rPr lang="en-ID" smtClean="0"/>
              <a:t>7</a:t>
            </a:fld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26C5E0-E5C5-4520-B35D-1C7D1846A369}"/>
              </a:ext>
            </a:extLst>
          </p:cNvPr>
          <p:cNvSpPr txBox="1"/>
          <p:nvPr/>
        </p:nvSpPr>
        <p:spPr>
          <a:xfrm>
            <a:off x="1317171" y="2528160"/>
            <a:ext cx="2905192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buClr>
                <a:schemeClr val="accent1"/>
              </a:buClr>
            </a:pPr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C4B8F1-BB77-4CA3-9C90-215AAC10E0F3}"/>
              </a:ext>
            </a:extLst>
          </p:cNvPr>
          <p:cNvSpPr txBox="1"/>
          <p:nvPr/>
        </p:nvSpPr>
        <p:spPr>
          <a:xfrm>
            <a:off x="1317171" y="4794446"/>
            <a:ext cx="2905192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buClr>
                <a:schemeClr val="accent1"/>
              </a:buClr>
            </a:pPr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BB2B51-A77F-4907-A789-8E33BCD74C28}"/>
              </a:ext>
            </a:extLst>
          </p:cNvPr>
          <p:cNvSpPr txBox="1"/>
          <p:nvPr/>
        </p:nvSpPr>
        <p:spPr>
          <a:xfrm>
            <a:off x="8722112" y="2528160"/>
            <a:ext cx="2960199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buClr>
                <a:schemeClr val="accent1"/>
              </a:buClr>
            </a:pPr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55958D-F6D7-4A68-A160-150A5728C99F}"/>
              </a:ext>
            </a:extLst>
          </p:cNvPr>
          <p:cNvSpPr txBox="1"/>
          <p:nvPr/>
        </p:nvSpPr>
        <p:spPr>
          <a:xfrm>
            <a:off x="8722112" y="4794446"/>
            <a:ext cx="2960199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buClr>
                <a:schemeClr val="accent1"/>
              </a:buClr>
            </a:pPr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1D6DBD9-F048-4581-AFF5-C47E5C356BC3}"/>
              </a:ext>
            </a:extLst>
          </p:cNvPr>
          <p:cNvSpPr/>
          <p:nvPr/>
        </p:nvSpPr>
        <p:spPr>
          <a:xfrm>
            <a:off x="4535488" y="2139178"/>
            <a:ext cx="1612900" cy="16129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0F15C79-4D73-4D74-A00E-43F98125E7C6}"/>
              </a:ext>
            </a:extLst>
          </p:cNvPr>
          <p:cNvSpPr/>
          <p:nvPr/>
        </p:nvSpPr>
        <p:spPr>
          <a:xfrm>
            <a:off x="4751388" y="1967931"/>
            <a:ext cx="1612900" cy="16129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96F59A3-5685-48D3-834D-1FA48DE1F804}"/>
              </a:ext>
            </a:extLst>
          </p:cNvPr>
          <p:cNvSpPr/>
          <p:nvPr/>
        </p:nvSpPr>
        <p:spPr>
          <a:xfrm>
            <a:off x="4535488" y="4062971"/>
            <a:ext cx="1612900" cy="16129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7F3A4A6-8144-41D9-9325-24B49FF919E9}"/>
              </a:ext>
            </a:extLst>
          </p:cNvPr>
          <p:cNvSpPr/>
          <p:nvPr/>
        </p:nvSpPr>
        <p:spPr>
          <a:xfrm>
            <a:off x="4751388" y="4234218"/>
            <a:ext cx="1612900" cy="16129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6F57533-7578-4A12-B258-7F4562833D91}"/>
              </a:ext>
            </a:extLst>
          </p:cNvPr>
          <p:cNvSpPr/>
          <p:nvPr/>
        </p:nvSpPr>
        <p:spPr>
          <a:xfrm flipH="1">
            <a:off x="6796088" y="2139178"/>
            <a:ext cx="1612900" cy="161290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34732AF-830E-40B1-9890-AD3543AE6A7D}"/>
              </a:ext>
            </a:extLst>
          </p:cNvPr>
          <p:cNvSpPr/>
          <p:nvPr/>
        </p:nvSpPr>
        <p:spPr>
          <a:xfrm flipH="1">
            <a:off x="6580188" y="1967931"/>
            <a:ext cx="1612900" cy="16129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D8DA3677-5DBE-449B-BA98-2E6D43164F90}"/>
              </a:ext>
            </a:extLst>
          </p:cNvPr>
          <p:cNvSpPr/>
          <p:nvPr/>
        </p:nvSpPr>
        <p:spPr>
          <a:xfrm flipH="1">
            <a:off x="6796088" y="4062971"/>
            <a:ext cx="1612900" cy="16129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F519EC3-FD59-4DEF-A2E4-AB25BBDECBF7}"/>
              </a:ext>
            </a:extLst>
          </p:cNvPr>
          <p:cNvSpPr/>
          <p:nvPr/>
        </p:nvSpPr>
        <p:spPr>
          <a:xfrm flipH="1">
            <a:off x="6580188" y="4234218"/>
            <a:ext cx="1612900" cy="16129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BC35A9D-5CAB-44F0-B68A-5260B9A553EE}"/>
              </a:ext>
            </a:extLst>
          </p:cNvPr>
          <p:cNvSpPr/>
          <p:nvPr/>
        </p:nvSpPr>
        <p:spPr>
          <a:xfrm>
            <a:off x="3106738" y="3264071"/>
            <a:ext cx="1115625" cy="476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19F698A-F3E6-4F0B-B5D0-72D904F164EF}"/>
              </a:ext>
            </a:extLst>
          </p:cNvPr>
          <p:cNvSpPr/>
          <p:nvPr/>
        </p:nvSpPr>
        <p:spPr>
          <a:xfrm>
            <a:off x="3106738" y="4503352"/>
            <a:ext cx="1115625" cy="476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244C2EB-C6C4-4EC0-B46B-10FBF1C77DCF}"/>
              </a:ext>
            </a:extLst>
          </p:cNvPr>
          <p:cNvSpPr/>
          <p:nvPr/>
        </p:nvSpPr>
        <p:spPr>
          <a:xfrm>
            <a:off x="8722112" y="3264071"/>
            <a:ext cx="1115625" cy="476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AB03EE6-DC0C-4D52-8C05-05AF56DF8C72}"/>
              </a:ext>
            </a:extLst>
          </p:cNvPr>
          <p:cNvSpPr/>
          <p:nvPr/>
        </p:nvSpPr>
        <p:spPr>
          <a:xfrm>
            <a:off x="8722112" y="4503352"/>
            <a:ext cx="1115625" cy="476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 357">
            <a:extLst>
              <a:ext uri="{FF2B5EF4-FFF2-40B4-BE49-F238E27FC236}">
                <a16:creationId xmlns:a16="http://schemas.microsoft.com/office/drawing/2014/main" id="{CA3C6C29-6E18-45F9-BE2B-322757508D1D}"/>
              </a:ext>
            </a:extLst>
          </p:cNvPr>
          <p:cNvSpPr>
            <a:spLocks noEditPoints="1"/>
          </p:cNvSpPr>
          <p:nvPr/>
        </p:nvSpPr>
        <p:spPr bwMode="auto">
          <a:xfrm>
            <a:off x="5166231" y="2382774"/>
            <a:ext cx="783214" cy="783214"/>
          </a:xfrm>
          <a:custGeom>
            <a:avLst/>
            <a:gdLst>
              <a:gd name="T0" fmla="*/ 275 w 900"/>
              <a:gd name="T1" fmla="*/ 777 h 900"/>
              <a:gd name="T2" fmla="*/ 616 w 900"/>
              <a:gd name="T3" fmla="*/ 778 h 900"/>
              <a:gd name="T4" fmla="*/ 685 w 900"/>
              <a:gd name="T5" fmla="*/ 741 h 900"/>
              <a:gd name="T6" fmla="*/ 718 w 900"/>
              <a:gd name="T7" fmla="*/ 664 h 900"/>
              <a:gd name="T8" fmla="*/ 715 w 900"/>
              <a:gd name="T9" fmla="*/ 500 h 900"/>
              <a:gd name="T10" fmla="*/ 677 w 900"/>
              <a:gd name="T11" fmla="*/ 423 h 900"/>
              <a:gd name="T12" fmla="*/ 601 w 900"/>
              <a:gd name="T13" fmla="*/ 391 h 900"/>
              <a:gd name="T14" fmla="*/ 719 w 900"/>
              <a:gd name="T15" fmla="*/ 271 h 900"/>
              <a:gd name="T16" fmla="*/ 791 w 900"/>
              <a:gd name="T17" fmla="*/ 301 h 900"/>
              <a:gd name="T18" fmla="*/ 834 w 900"/>
              <a:gd name="T19" fmla="*/ 365 h 900"/>
              <a:gd name="T20" fmla="*/ 837 w 900"/>
              <a:gd name="T21" fmla="*/ 763 h 900"/>
              <a:gd name="T22" fmla="*/ 801 w 900"/>
              <a:gd name="T23" fmla="*/ 830 h 900"/>
              <a:gd name="T24" fmla="*/ 732 w 900"/>
              <a:gd name="T25" fmla="*/ 868 h 900"/>
              <a:gd name="T26" fmla="*/ 274 w 900"/>
              <a:gd name="T27" fmla="*/ 101 h 900"/>
              <a:gd name="T28" fmla="*/ 386 w 900"/>
              <a:gd name="T29" fmla="*/ 139 h 900"/>
              <a:gd name="T30" fmla="*/ 339 w 900"/>
              <a:gd name="T31" fmla="*/ 90 h 900"/>
              <a:gd name="T32" fmla="*/ 212 w 900"/>
              <a:gd name="T33" fmla="*/ 526 h 900"/>
              <a:gd name="T34" fmla="*/ 829 w 900"/>
              <a:gd name="T35" fmla="*/ 844 h 900"/>
              <a:gd name="T36" fmla="*/ 860 w 900"/>
              <a:gd name="T37" fmla="*/ 795 h 900"/>
              <a:gd name="T38" fmla="*/ 870 w 900"/>
              <a:gd name="T39" fmla="*/ 735 h 900"/>
              <a:gd name="T40" fmla="*/ 850 w 900"/>
              <a:gd name="T41" fmla="*/ 326 h 900"/>
              <a:gd name="T42" fmla="*/ 784 w 900"/>
              <a:gd name="T43" fmla="*/ 260 h 900"/>
              <a:gd name="T44" fmla="*/ 425 w 900"/>
              <a:gd name="T45" fmla="*/ 240 h 900"/>
              <a:gd name="T46" fmla="*/ 454 w 900"/>
              <a:gd name="T47" fmla="*/ 132 h 900"/>
              <a:gd name="T48" fmla="*/ 451 w 900"/>
              <a:gd name="T49" fmla="*/ 81 h 900"/>
              <a:gd name="T50" fmla="*/ 466 w 900"/>
              <a:gd name="T51" fmla="*/ 64 h 900"/>
              <a:gd name="T52" fmla="*/ 456 w 900"/>
              <a:gd name="T53" fmla="*/ 53 h 900"/>
              <a:gd name="T54" fmla="*/ 311 w 900"/>
              <a:gd name="T55" fmla="*/ 1 h 900"/>
              <a:gd name="T56" fmla="*/ 296 w 900"/>
              <a:gd name="T57" fmla="*/ 8 h 900"/>
              <a:gd name="T58" fmla="*/ 297 w 900"/>
              <a:gd name="T59" fmla="*/ 25 h 900"/>
              <a:gd name="T60" fmla="*/ 270 w 900"/>
              <a:gd name="T61" fmla="*/ 66 h 900"/>
              <a:gd name="T62" fmla="*/ 255 w 900"/>
              <a:gd name="T63" fmla="*/ 70 h 900"/>
              <a:gd name="T64" fmla="*/ 137 w 900"/>
              <a:gd name="T65" fmla="*/ 406 h 900"/>
              <a:gd name="T66" fmla="*/ 135 w 900"/>
              <a:gd name="T67" fmla="*/ 519 h 900"/>
              <a:gd name="T68" fmla="*/ 143 w 900"/>
              <a:gd name="T69" fmla="*/ 534 h 900"/>
              <a:gd name="T70" fmla="*/ 228 w 900"/>
              <a:gd name="T71" fmla="*/ 560 h 900"/>
              <a:gd name="T72" fmla="*/ 331 w 900"/>
              <a:gd name="T73" fmla="*/ 480 h 900"/>
              <a:gd name="T74" fmla="*/ 500 w 900"/>
              <a:gd name="T75" fmla="*/ 415 h 900"/>
              <a:gd name="T76" fmla="*/ 599 w 900"/>
              <a:gd name="T77" fmla="*/ 421 h 900"/>
              <a:gd name="T78" fmla="*/ 657 w 900"/>
              <a:gd name="T79" fmla="*/ 446 h 900"/>
              <a:gd name="T80" fmla="*/ 686 w 900"/>
              <a:gd name="T81" fmla="*/ 509 h 900"/>
              <a:gd name="T82" fmla="*/ 688 w 900"/>
              <a:gd name="T83" fmla="*/ 658 h 900"/>
              <a:gd name="T84" fmla="*/ 665 w 900"/>
              <a:gd name="T85" fmla="*/ 720 h 900"/>
              <a:gd name="T86" fmla="*/ 610 w 900"/>
              <a:gd name="T87" fmla="*/ 748 h 900"/>
              <a:gd name="T88" fmla="*/ 348 w 900"/>
              <a:gd name="T89" fmla="*/ 660 h 900"/>
              <a:gd name="T90" fmla="*/ 360 w 900"/>
              <a:gd name="T91" fmla="*/ 648 h 900"/>
              <a:gd name="T92" fmla="*/ 354 w 900"/>
              <a:gd name="T93" fmla="*/ 632 h 900"/>
              <a:gd name="T94" fmla="*/ 9 w 900"/>
              <a:gd name="T95" fmla="*/ 631 h 900"/>
              <a:gd name="T96" fmla="*/ 0 w 900"/>
              <a:gd name="T97" fmla="*/ 645 h 900"/>
              <a:gd name="T98" fmla="*/ 9 w 900"/>
              <a:gd name="T99" fmla="*/ 659 h 900"/>
              <a:gd name="T100" fmla="*/ 12 w 900"/>
              <a:gd name="T101" fmla="*/ 871 h 900"/>
              <a:gd name="T102" fmla="*/ 0 w 900"/>
              <a:gd name="T103" fmla="*/ 883 h 900"/>
              <a:gd name="T104" fmla="*/ 7 w 900"/>
              <a:gd name="T105" fmla="*/ 898 h 900"/>
              <a:gd name="T106" fmla="*/ 885 w 900"/>
              <a:gd name="T107" fmla="*/ 900 h 900"/>
              <a:gd name="T108" fmla="*/ 899 w 900"/>
              <a:gd name="T109" fmla="*/ 891 h 900"/>
              <a:gd name="T110" fmla="*/ 896 w 900"/>
              <a:gd name="T111" fmla="*/ 875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900" h="900">
                <a:moveTo>
                  <a:pt x="676" y="870"/>
                </a:moveTo>
                <a:lnTo>
                  <a:pt x="120" y="870"/>
                </a:lnTo>
                <a:lnTo>
                  <a:pt x="120" y="660"/>
                </a:lnTo>
                <a:lnTo>
                  <a:pt x="202" y="660"/>
                </a:lnTo>
                <a:lnTo>
                  <a:pt x="272" y="774"/>
                </a:lnTo>
                <a:lnTo>
                  <a:pt x="275" y="777"/>
                </a:lnTo>
                <a:lnTo>
                  <a:pt x="278" y="779"/>
                </a:lnTo>
                <a:lnTo>
                  <a:pt x="282" y="780"/>
                </a:lnTo>
                <a:lnTo>
                  <a:pt x="285" y="780"/>
                </a:lnTo>
                <a:lnTo>
                  <a:pt x="586" y="780"/>
                </a:lnTo>
                <a:lnTo>
                  <a:pt x="601" y="779"/>
                </a:lnTo>
                <a:lnTo>
                  <a:pt x="616" y="778"/>
                </a:lnTo>
                <a:lnTo>
                  <a:pt x="631" y="775"/>
                </a:lnTo>
                <a:lnTo>
                  <a:pt x="643" y="770"/>
                </a:lnTo>
                <a:lnTo>
                  <a:pt x="655" y="765"/>
                </a:lnTo>
                <a:lnTo>
                  <a:pt x="666" y="759"/>
                </a:lnTo>
                <a:lnTo>
                  <a:pt x="677" y="750"/>
                </a:lnTo>
                <a:lnTo>
                  <a:pt x="685" y="741"/>
                </a:lnTo>
                <a:lnTo>
                  <a:pt x="694" y="732"/>
                </a:lnTo>
                <a:lnTo>
                  <a:pt x="700" y="720"/>
                </a:lnTo>
                <a:lnTo>
                  <a:pt x="707" y="708"/>
                </a:lnTo>
                <a:lnTo>
                  <a:pt x="712" y="694"/>
                </a:lnTo>
                <a:lnTo>
                  <a:pt x="715" y="680"/>
                </a:lnTo>
                <a:lnTo>
                  <a:pt x="718" y="664"/>
                </a:lnTo>
                <a:lnTo>
                  <a:pt x="719" y="647"/>
                </a:lnTo>
                <a:lnTo>
                  <a:pt x="721" y="630"/>
                </a:lnTo>
                <a:lnTo>
                  <a:pt x="721" y="555"/>
                </a:lnTo>
                <a:lnTo>
                  <a:pt x="719" y="536"/>
                </a:lnTo>
                <a:lnTo>
                  <a:pt x="718" y="517"/>
                </a:lnTo>
                <a:lnTo>
                  <a:pt x="715" y="500"/>
                </a:lnTo>
                <a:lnTo>
                  <a:pt x="712" y="485"/>
                </a:lnTo>
                <a:lnTo>
                  <a:pt x="707" y="470"/>
                </a:lnTo>
                <a:lnTo>
                  <a:pt x="700" y="456"/>
                </a:lnTo>
                <a:lnTo>
                  <a:pt x="694" y="444"/>
                </a:lnTo>
                <a:lnTo>
                  <a:pt x="685" y="432"/>
                </a:lnTo>
                <a:lnTo>
                  <a:pt x="677" y="423"/>
                </a:lnTo>
                <a:lnTo>
                  <a:pt x="666" y="414"/>
                </a:lnTo>
                <a:lnTo>
                  <a:pt x="655" y="407"/>
                </a:lnTo>
                <a:lnTo>
                  <a:pt x="643" y="401"/>
                </a:lnTo>
                <a:lnTo>
                  <a:pt x="631" y="396"/>
                </a:lnTo>
                <a:lnTo>
                  <a:pt x="616" y="393"/>
                </a:lnTo>
                <a:lnTo>
                  <a:pt x="601" y="391"/>
                </a:lnTo>
                <a:lnTo>
                  <a:pt x="586" y="390"/>
                </a:lnTo>
                <a:lnTo>
                  <a:pt x="516" y="390"/>
                </a:lnTo>
                <a:lnTo>
                  <a:pt x="410" y="285"/>
                </a:lnTo>
                <a:lnTo>
                  <a:pt x="416" y="270"/>
                </a:lnTo>
                <a:lnTo>
                  <a:pt x="706" y="270"/>
                </a:lnTo>
                <a:lnTo>
                  <a:pt x="719" y="271"/>
                </a:lnTo>
                <a:lnTo>
                  <a:pt x="732" y="273"/>
                </a:lnTo>
                <a:lnTo>
                  <a:pt x="745" y="276"/>
                </a:lnTo>
                <a:lnTo>
                  <a:pt x="758" y="280"/>
                </a:lnTo>
                <a:lnTo>
                  <a:pt x="770" y="287"/>
                </a:lnTo>
                <a:lnTo>
                  <a:pt x="780" y="293"/>
                </a:lnTo>
                <a:lnTo>
                  <a:pt x="791" y="301"/>
                </a:lnTo>
                <a:lnTo>
                  <a:pt x="801" y="310"/>
                </a:lnTo>
                <a:lnTo>
                  <a:pt x="809" y="320"/>
                </a:lnTo>
                <a:lnTo>
                  <a:pt x="817" y="330"/>
                </a:lnTo>
                <a:lnTo>
                  <a:pt x="824" y="341"/>
                </a:lnTo>
                <a:lnTo>
                  <a:pt x="830" y="353"/>
                </a:lnTo>
                <a:lnTo>
                  <a:pt x="834" y="365"/>
                </a:lnTo>
                <a:lnTo>
                  <a:pt x="837" y="378"/>
                </a:lnTo>
                <a:lnTo>
                  <a:pt x="839" y="392"/>
                </a:lnTo>
                <a:lnTo>
                  <a:pt x="840" y="404"/>
                </a:lnTo>
                <a:lnTo>
                  <a:pt x="840" y="735"/>
                </a:lnTo>
                <a:lnTo>
                  <a:pt x="839" y="749"/>
                </a:lnTo>
                <a:lnTo>
                  <a:pt x="837" y="763"/>
                </a:lnTo>
                <a:lnTo>
                  <a:pt x="834" y="776"/>
                </a:lnTo>
                <a:lnTo>
                  <a:pt x="830" y="787"/>
                </a:lnTo>
                <a:lnTo>
                  <a:pt x="824" y="799"/>
                </a:lnTo>
                <a:lnTo>
                  <a:pt x="817" y="811"/>
                </a:lnTo>
                <a:lnTo>
                  <a:pt x="809" y="821"/>
                </a:lnTo>
                <a:lnTo>
                  <a:pt x="801" y="830"/>
                </a:lnTo>
                <a:lnTo>
                  <a:pt x="791" y="840"/>
                </a:lnTo>
                <a:lnTo>
                  <a:pt x="780" y="847"/>
                </a:lnTo>
                <a:lnTo>
                  <a:pt x="770" y="854"/>
                </a:lnTo>
                <a:lnTo>
                  <a:pt x="758" y="859"/>
                </a:lnTo>
                <a:lnTo>
                  <a:pt x="745" y="864"/>
                </a:lnTo>
                <a:lnTo>
                  <a:pt x="732" y="868"/>
                </a:lnTo>
                <a:lnTo>
                  <a:pt x="719" y="870"/>
                </a:lnTo>
                <a:lnTo>
                  <a:pt x="706" y="870"/>
                </a:lnTo>
                <a:lnTo>
                  <a:pt x="676" y="870"/>
                </a:lnTo>
                <a:close/>
                <a:moveTo>
                  <a:pt x="321" y="445"/>
                </a:moveTo>
                <a:lnTo>
                  <a:pt x="172" y="393"/>
                </a:lnTo>
                <a:lnTo>
                  <a:pt x="274" y="101"/>
                </a:lnTo>
                <a:lnTo>
                  <a:pt x="314" y="114"/>
                </a:lnTo>
                <a:lnTo>
                  <a:pt x="314" y="114"/>
                </a:lnTo>
                <a:lnTo>
                  <a:pt x="314" y="114"/>
                </a:lnTo>
                <a:lnTo>
                  <a:pt x="386" y="139"/>
                </a:lnTo>
                <a:lnTo>
                  <a:pt x="386" y="139"/>
                </a:lnTo>
                <a:lnTo>
                  <a:pt x="386" y="139"/>
                </a:lnTo>
                <a:lnTo>
                  <a:pt x="425" y="153"/>
                </a:lnTo>
                <a:lnTo>
                  <a:pt x="321" y="445"/>
                </a:lnTo>
                <a:close/>
                <a:moveTo>
                  <a:pt x="354" y="48"/>
                </a:moveTo>
                <a:lnTo>
                  <a:pt x="396" y="63"/>
                </a:lnTo>
                <a:lnTo>
                  <a:pt x="381" y="105"/>
                </a:lnTo>
                <a:lnTo>
                  <a:pt x="339" y="90"/>
                </a:lnTo>
                <a:lnTo>
                  <a:pt x="354" y="48"/>
                </a:lnTo>
                <a:close/>
                <a:moveTo>
                  <a:pt x="212" y="526"/>
                </a:moveTo>
                <a:lnTo>
                  <a:pt x="169" y="511"/>
                </a:lnTo>
                <a:lnTo>
                  <a:pt x="197" y="433"/>
                </a:lnTo>
                <a:lnTo>
                  <a:pt x="240" y="448"/>
                </a:lnTo>
                <a:lnTo>
                  <a:pt x="212" y="526"/>
                </a:lnTo>
                <a:close/>
                <a:moveTo>
                  <a:pt x="885" y="870"/>
                </a:moveTo>
                <a:lnTo>
                  <a:pt x="800" y="870"/>
                </a:lnTo>
                <a:lnTo>
                  <a:pt x="807" y="864"/>
                </a:lnTo>
                <a:lnTo>
                  <a:pt x="815" y="858"/>
                </a:lnTo>
                <a:lnTo>
                  <a:pt x="822" y="852"/>
                </a:lnTo>
                <a:lnTo>
                  <a:pt x="829" y="844"/>
                </a:lnTo>
                <a:lnTo>
                  <a:pt x="835" y="837"/>
                </a:lnTo>
                <a:lnTo>
                  <a:pt x="841" y="829"/>
                </a:lnTo>
                <a:lnTo>
                  <a:pt x="847" y="821"/>
                </a:lnTo>
                <a:lnTo>
                  <a:pt x="851" y="813"/>
                </a:lnTo>
                <a:lnTo>
                  <a:pt x="855" y="803"/>
                </a:lnTo>
                <a:lnTo>
                  <a:pt x="860" y="795"/>
                </a:lnTo>
                <a:lnTo>
                  <a:pt x="863" y="785"/>
                </a:lnTo>
                <a:lnTo>
                  <a:pt x="865" y="776"/>
                </a:lnTo>
                <a:lnTo>
                  <a:pt x="867" y="766"/>
                </a:lnTo>
                <a:lnTo>
                  <a:pt x="869" y="756"/>
                </a:lnTo>
                <a:lnTo>
                  <a:pt x="870" y="746"/>
                </a:lnTo>
                <a:lnTo>
                  <a:pt x="870" y="735"/>
                </a:lnTo>
                <a:lnTo>
                  <a:pt x="870" y="404"/>
                </a:lnTo>
                <a:lnTo>
                  <a:pt x="869" y="388"/>
                </a:lnTo>
                <a:lnTo>
                  <a:pt x="867" y="372"/>
                </a:lnTo>
                <a:lnTo>
                  <a:pt x="863" y="356"/>
                </a:lnTo>
                <a:lnTo>
                  <a:pt x="857" y="341"/>
                </a:lnTo>
                <a:lnTo>
                  <a:pt x="850" y="326"/>
                </a:lnTo>
                <a:lnTo>
                  <a:pt x="843" y="314"/>
                </a:lnTo>
                <a:lnTo>
                  <a:pt x="833" y="301"/>
                </a:lnTo>
                <a:lnTo>
                  <a:pt x="822" y="289"/>
                </a:lnTo>
                <a:lnTo>
                  <a:pt x="810" y="278"/>
                </a:lnTo>
                <a:lnTo>
                  <a:pt x="798" y="269"/>
                </a:lnTo>
                <a:lnTo>
                  <a:pt x="784" y="260"/>
                </a:lnTo>
                <a:lnTo>
                  <a:pt x="770" y="253"/>
                </a:lnTo>
                <a:lnTo>
                  <a:pt x="755" y="247"/>
                </a:lnTo>
                <a:lnTo>
                  <a:pt x="739" y="243"/>
                </a:lnTo>
                <a:lnTo>
                  <a:pt x="723" y="241"/>
                </a:lnTo>
                <a:lnTo>
                  <a:pt x="706" y="240"/>
                </a:lnTo>
                <a:lnTo>
                  <a:pt x="425" y="240"/>
                </a:lnTo>
                <a:lnTo>
                  <a:pt x="458" y="149"/>
                </a:lnTo>
                <a:lnTo>
                  <a:pt x="458" y="146"/>
                </a:lnTo>
                <a:lnTo>
                  <a:pt x="459" y="143"/>
                </a:lnTo>
                <a:lnTo>
                  <a:pt x="458" y="140"/>
                </a:lnTo>
                <a:lnTo>
                  <a:pt x="457" y="136"/>
                </a:lnTo>
                <a:lnTo>
                  <a:pt x="454" y="132"/>
                </a:lnTo>
                <a:lnTo>
                  <a:pt x="449" y="129"/>
                </a:lnTo>
                <a:lnTo>
                  <a:pt x="409" y="116"/>
                </a:lnTo>
                <a:lnTo>
                  <a:pt x="425" y="72"/>
                </a:lnTo>
                <a:lnTo>
                  <a:pt x="447" y="79"/>
                </a:lnTo>
                <a:lnTo>
                  <a:pt x="449" y="80"/>
                </a:lnTo>
                <a:lnTo>
                  <a:pt x="451" y="81"/>
                </a:lnTo>
                <a:lnTo>
                  <a:pt x="456" y="80"/>
                </a:lnTo>
                <a:lnTo>
                  <a:pt x="459" y="78"/>
                </a:lnTo>
                <a:lnTo>
                  <a:pt x="464" y="75"/>
                </a:lnTo>
                <a:lnTo>
                  <a:pt x="466" y="71"/>
                </a:lnTo>
                <a:lnTo>
                  <a:pt x="466" y="68"/>
                </a:lnTo>
                <a:lnTo>
                  <a:pt x="466" y="64"/>
                </a:lnTo>
                <a:lnTo>
                  <a:pt x="466" y="62"/>
                </a:lnTo>
                <a:lnTo>
                  <a:pt x="465" y="59"/>
                </a:lnTo>
                <a:lnTo>
                  <a:pt x="464" y="57"/>
                </a:lnTo>
                <a:lnTo>
                  <a:pt x="462" y="55"/>
                </a:lnTo>
                <a:lnTo>
                  <a:pt x="459" y="54"/>
                </a:lnTo>
                <a:lnTo>
                  <a:pt x="456" y="53"/>
                </a:lnTo>
                <a:lnTo>
                  <a:pt x="396" y="30"/>
                </a:lnTo>
                <a:lnTo>
                  <a:pt x="349" y="13"/>
                </a:lnTo>
                <a:lnTo>
                  <a:pt x="349" y="13"/>
                </a:lnTo>
                <a:lnTo>
                  <a:pt x="349" y="13"/>
                </a:lnTo>
                <a:lnTo>
                  <a:pt x="314" y="1"/>
                </a:lnTo>
                <a:lnTo>
                  <a:pt x="311" y="1"/>
                </a:lnTo>
                <a:lnTo>
                  <a:pt x="308" y="0"/>
                </a:lnTo>
                <a:lnTo>
                  <a:pt x="305" y="1"/>
                </a:lnTo>
                <a:lnTo>
                  <a:pt x="302" y="2"/>
                </a:lnTo>
                <a:lnTo>
                  <a:pt x="300" y="3"/>
                </a:lnTo>
                <a:lnTo>
                  <a:pt x="298" y="6"/>
                </a:lnTo>
                <a:lnTo>
                  <a:pt x="296" y="8"/>
                </a:lnTo>
                <a:lnTo>
                  <a:pt x="295" y="11"/>
                </a:lnTo>
                <a:lnTo>
                  <a:pt x="294" y="13"/>
                </a:lnTo>
                <a:lnTo>
                  <a:pt x="294" y="16"/>
                </a:lnTo>
                <a:lnTo>
                  <a:pt x="295" y="19"/>
                </a:lnTo>
                <a:lnTo>
                  <a:pt x="295" y="22"/>
                </a:lnTo>
                <a:lnTo>
                  <a:pt x="297" y="25"/>
                </a:lnTo>
                <a:lnTo>
                  <a:pt x="299" y="27"/>
                </a:lnTo>
                <a:lnTo>
                  <a:pt x="301" y="29"/>
                </a:lnTo>
                <a:lnTo>
                  <a:pt x="303" y="30"/>
                </a:lnTo>
                <a:lnTo>
                  <a:pt x="326" y="38"/>
                </a:lnTo>
                <a:lnTo>
                  <a:pt x="310" y="81"/>
                </a:lnTo>
                <a:lnTo>
                  <a:pt x="270" y="66"/>
                </a:lnTo>
                <a:lnTo>
                  <a:pt x="268" y="65"/>
                </a:lnTo>
                <a:lnTo>
                  <a:pt x="265" y="65"/>
                </a:lnTo>
                <a:lnTo>
                  <a:pt x="261" y="65"/>
                </a:lnTo>
                <a:lnTo>
                  <a:pt x="259" y="66"/>
                </a:lnTo>
                <a:lnTo>
                  <a:pt x="256" y="68"/>
                </a:lnTo>
                <a:lnTo>
                  <a:pt x="255" y="70"/>
                </a:lnTo>
                <a:lnTo>
                  <a:pt x="253" y="72"/>
                </a:lnTo>
                <a:lnTo>
                  <a:pt x="252" y="75"/>
                </a:lnTo>
                <a:lnTo>
                  <a:pt x="138" y="396"/>
                </a:lnTo>
                <a:lnTo>
                  <a:pt x="137" y="399"/>
                </a:lnTo>
                <a:lnTo>
                  <a:pt x="137" y="402"/>
                </a:lnTo>
                <a:lnTo>
                  <a:pt x="137" y="406"/>
                </a:lnTo>
                <a:lnTo>
                  <a:pt x="138" y="408"/>
                </a:lnTo>
                <a:lnTo>
                  <a:pt x="142" y="412"/>
                </a:lnTo>
                <a:lnTo>
                  <a:pt x="147" y="415"/>
                </a:lnTo>
                <a:lnTo>
                  <a:pt x="168" y="423"/>
                </a:lnTo>
                <a:lnTo>
                  <a:pt x="136" y="516"/>
                </a:lnTo>
                <a:lnTo>
                  <a:pt x="135" y="519"/>
                </a:lnTo>
                <a:lnTo>
                  <a:pt x="135" y="522"/>
                </a:lnTo>
                <a:lnTo>
                  <a:pt x="135" y="524"/>
                </a:lnTo>
                <a:lnTo>
                  <a:pt x="136" y="528"/>
                </a:lnTo>
                <a:lnTo>
                  <a:pt x="138" y="530"/>
                </a:lnTo>
                <a:lnTo>
                  <a:pt x="140" y="532"/>
                </a:lnTo>
                <a:lnTo>
                  <a:pt x="143" y="534"/>
                </a:lnTo>
                <a:lnTo>
                  <a:pt x="145" y="535"/>
                </a:lnTo>
                <a:lnTo>
                  <a:pt x="217" y="561"/>
                </a:lnTo>
                <a:lnTo>
                  <a:pt x="219" y="561"/>
                </a:lnTo>
                <a:lnTo>
                  <a:pt x="221" y="561"/>
                </a:lnTo>
                <a:lnTo>
                  <a:pt x="224" y="561"/>
                </a:lnTo>
                <a:lnTo>
                  <a:pt x="228" y="560"/>
                </a:lnTo>
                <a:lnTo>
                  <a:pt x="233" y="556"/>
                </a:lnTo>
                <a:lnTo>
                  <a:pt x="236" y="552"/>
                </a:lnTo>
                <a:lnTo>
                  <a:pt x="268" y="459"/>
                </a:lnTo>
                <a:lnTo>
                  <a:pt x="326" y="478"/>
                </a:lnTo>
                <a:lnTo>
                  <a:pt x="328" y="479"/>
                </a:lnTo>
                <a:lnTo>
                  <a:pt x="331" y="480"/>
                </a:lnTo>
                <a:lnTo>
                  <a:pt x="335" y="479"/>
                </a:lnTo>
                <a:lnTo>
                  <a:pt x="340" y="477"/>
                </a:lnTo>
                <a:lnTo>
                  <a:pt x="343" y="474"/>
                </a:lnTo>
                <a:lnTo>
                  <a:pt x="345" y="470"/>
                </a:lnTo>
                <a:lnTo>
                  <a:pt x="400" y="315"/>
                </a:lnTo>
                <a:lnTo>
                  <a:pt x="500" y="415"/>
                </a:lnTo>
                <a:lnTo>
                  <a:pt x="502" y="417"/>
                </a:lnTo>
                <a:lnTo>
                  <a:pt x="504" y="418"/>
                </a:lnTo>
                <a:lnTo>
                  <a:pt x="508" y="419"/>
                </a:lnTo>
                <a:lnTo>
                  <a:pt x="511" y="421"/>
                </a:lnTo>
                <a:lnTo>
                  <a:pt x="586" y="419"/>
                </a:lnTo>
                <a:lnTo>
                  <a:pt x="599" y="421"/>
                </a:lnTo>
                <a:lnTo>
                  <a:pt x="610" y="422"/>
                </a:lnTo>
                <a:lnTo>
                  <a:pt x="621" y="425"/>
                </a:lnTo>
                <a:lnTo>
                  <a:pt x="632" y="428"/>
                </a:lnTo>
                <a:lnTo>
                  <a:pt x="641" y="433"/>
                </a:lnTo>
                <a:lnTo>
                  <a:pt x="650" y="439"/>
                </a:lnTo>
                <a:lnTo>
                  <a:pt x="657" y="446"/>
                </a:lnTo>
                <a:lnTo>
                  <a:pt x="665" y="454"/>
                </a:lnTo>
                <a:lnTo>
                  <a:pt x="670" y="462"/>
                </a:lnTo>
                <a:lnTo>
                  <a:pt x="676" y="473"/>
                </a:lnTo>
                <a:lnTo>
                  <a:pt x="680" y="484"/>
                </a:lnTo>
                <a:lnTo>
                  <a:pt x="684" y="495"/>
                </a:lnTo>
                <a:lnTo>
                  <a:pt x="686" y="509"/>
                </a:lnTo>
                <a:lnTo>
                  <a:pt x="688" y="523"/>
                </a:lnTo>
                <a:lnTo>
                  <a:pt x="689" y="538"/>
                </a:lnTo>
                <a:lnTo>
                  <a:pt x="691" y="555"/>
                </a:lnTo>
                <a:lnTo>
                  <a:pt x="691" y="630"/>
                </a:lnTo>
                <a:lnTo>
                  <a:pt x="689" y="645"/>
                </a:lnTo>
                <a:lnTo>
                  <a:pt x="688" y="658"/>
                </a:lnTo>
                <a:lnTo>
                  <a:pt x="686" y="671"/>
                </a:lnTo>
                <a:lnTo>
                  <a:pt x="684" y="683"/>
                </a:lnTo>
                <a:lnTo>
                  <a:pt x="680" y="693"/>
                </a:lnTo>
                <a:lnTo>
                  <a:pt x="676" y="704"/>
                </a:lnTo>
                <a:lnTo>
                  <a:pt x="670" y="713"/>
                </a:lnTo>
                <a:lnTo>
                  <a:pt x="665" y="720"/>
                </a:lnTo>
                <a:lnTo>
                  <a:pt x="657" y="728"/>
                </a:lnTo>
                <a:lnTo>
                  <a:pt x="650" y="733"/>
                </a:lnTo>
                <a:lnTo>
                  <a:pt x="641" y="738"/>
                </a:lnTo>
                <a:lnTo>
                  <a:pt x="632" y="743"/>
                </a:lnTo>
                <a:lnTo>
                  <a:pt x="621" y="746"/>
                </a:lnTo>
                <a:lnTo>
                  <a:pt x="610" y="748"/>
                </a:lnTo>
                <a:lnTo>
                  <a:pt x="599" y="750"/>
                </a:lnTo>
                <a:lnTo>
                  <a:pt x="586" y="750"/>
                </a:lnTo>
                <a:lnTo>
                  <a:pt x="294" y="750"/>
                </a:lnTo>
                <a:lnTo>
                  <a:pt x="237" y="660"/>
                </a:lnTo>
                <a:lnTo>
                  <a:pt x="345" y="660"/>
                </a:lnTo>
                <a:lnTo>
                  <a:pt x="348" y="660"/>
                </a:lnTo>
                <a:lnTo>
                  <a:pt x="351" y="659"/>
                </a:lnTo>
                <a:lnTo>
                  <a:pt x="354" y="658"/>
                </a:lnTo>
                <a:lnTo>
                  <a:pt x="356" y="656"/>
                </a:lnTo>
                <a:lnTo>
                  <a:pt x="358" y="654"/>
                </a:lnTo>
                <a:lnTo>
                  <a:pt x="359" y="652"/>
                </a:lnTo>
                <a:lnTo>
                  <a:pt x="360" y="648"/>
                </a:lnTo>
                <a:lnTo>
                  <a:pt x="360" y="645"/>
                </a:lnTo>
                <a:lnTo>
                  <a:pt x="360" y="642"/>
                </a:lnTo>
                <a:lnTo>
                  <a:pt x="359" y="640"/>
                </a:lnTo>
                <a:lnTo>
                  <a:pt x="358" y="637"/>
                </a:lnTo>
                <a:lnTo>
                  <a:pt x="356" y="634"/>
                </a:lnTo>
                <a:lnTo>
                  <a:pt x="354" y="632"/>
                </a:lnTo>
                <a:lnTo>
                  <a:pt x="351" y="631"/>
                </a:lnTo>
                <a:lnTo>
                  <a:pt x="348" y="630"/>
                </a:lnTo>
                <a:lnTo>
                  <a:pt x="345" y="630"/>
                </a:lnTo>
                <a:lnTo>
                  <a:pt x="15" y="630"/>
                </a:lnTo>
                <a:lnTo>
                  <a:pt x="12" y="630"/>
                </a:lnTo>
                <a:lnTo>
                  <a:pt x="9" y="631"/>
                </a:lnTo>
                <a:lnTo>
                  <a:pt x="7" y="632"/>
                </a:lnTo>
                <a:lnTo>
                  <a:pt x="5" y="634"/>
                </a:lnTo>
                <a:lnTo>
                  <a:pt x="3" y="637"/>
                </a:lnTo>
                <a:lnTo>
                  <a:pt x="1" y="640"/>
                </a:lnTo>
                <a:lnTo>
                  <a:pt x="0" y="642"/>
                </a:lnTo>
                <a:lnTo>
                  <a:pt x="0" y="645"/>
                </a:lnTo>
                <a:lnTo>
                  <a:pt x="0" y="648"/>
                </a:lnTo>
                <a:lnTo>
                  <a:pt x="1" y="652"/>
                </a:lnTo>
                <a:lnTo>
                  <a:pt x="3" y="654"/>
                </a:lnTo>
                <a:lnTo>
                  <a:pt x="5" y="656"/>
                </a:lnTo>
                <a:lnTo>
                  <a:pt x="7" y="658"/>
                </a:lnTo>
                <a:lnTo>
                  <a:pt x="9" y="659"/>
                </a:lnTo>
                <a:lnTo>
                  <a:pt x="12" y="660"/>
                </a:lnTo>
                <a:lnTo>
                  <a:pt x="15" y="660"/>
                </a:lnTo>
                <a:lnTo>
                  <a:pt x="90" y="660"/>
                </a:lnTo>
                <a:lnTo>
                  <a:pt x="90" y="870"/>
                </a:lnTo>
                <a:lnTo>
                  <a:pt x="15" y="870"/>
                </a:lnTo>
                <a:lnTo>
                  <a:pt x="12" y="871"/>
                </a:lnTo>
                <a:lnTo>
                  <a:pt x="9" y="871"/>
                </a:lnTo>
                <a:lnTo>
                  <a:pt x="7" y="873"/>
                </a:lnTo>
                <a:lnTo>
                  <a:pt x="5" y="875"/>
                </a:lnTo>
                <a:lnTo>
                  <a:pt x="3" y="877"/>
                </a:lnTo>
                <a:lnTo>
                  <a:pt x="1" y="879"/>
                </a:lnTo>
                <a:lnTo>
                  <a:pt x="0" y="883"/>
                </a:lnTo>
                <a:lnTo>
                  <a:pt x="0" y="885"/>
                </a:lnTo>
                <a:lnTo>
                  <a:pt x="0" y="888"/>
                </a:lnTo>
                <a:lnTo>
                  <a:pt x="1" y="891"/>
                </a:lnTo>
                <a:lnTo>
                  <a:pt x="3" y="893"/>
                </a:lnTo>
                <a:lnTo>
                  <a:pt x="5" y="895"/>
                </a:lnTo>
                <a:lnTo>
                  <a:pt x="7" y="898"/>
                </a:lnTo>
                <a:lnTo>
                  <a:pt x="9" y="899"/>
                </a:lnTo>
                <a:lnTo>
                  <a:pt x="12" y="900"/>
                </a:lnTo>
                <a:lnTo>
                  <a:pt x="15" y="900"/>
                </a:lnTo>
                <a:lnTo>
                  <a:pt x="676" y="900"/>
                </a:lnTo>
                <a:lnTo>
                  <a:pt x="706" y="900"/>
                </a:lnTo>
                <a:lnTo>
                  <a:pt x="885" y="900"/>
                </a:lnTo>
                <a:lnTo>
                  <a:pt x="889" y="900"/>
                </a:lnTo>
                <a:lnTo>
                  <a:pt x="892" y="899"/>
                </a:lnTo>
                <a:lnTo>
                  <a:pt x="894" y="898"/>
                </a:lnTo>
                <a:lnTo>
                  <a:pt x="896" y="895"/>
                </a:lnTo>
                <a:lnTo>
                  <a:pt x="898" y="893"/>
                </a:lnTo>
                <a:lnTo>
                  <a:pt x="899" y="891"/>
                </a:lnTo>
                <a:lnTo>
                  <a:pt x="900" y="888"/>
                </a:lnTo>
                <a:lnTo>
                  <a:pt x="900" y="885"/>
                </a:lnTo>
                <a:lnTo>
                  <a:pt x="900" y="883"/>
                </a:lnTo>
                <a:lnTo>
                  <a:pt x="899" y="879"/>
                </a:lnTo>
                <a:lnTo>
                  <a:pt x="898" y="877"/>
                </a:lnTo>
                <a:lnTo>
                  <a:pt x="896" y="875"/>
                </a:lnTo>
                <a:lnTo>
                  <a:pt x="894" y="873"/>
                </a:lnTo>
                <a:lnTo>
                  <a:pt x="892" y="871"/>
                </a:lnTo>
                <a:lnTo>
                  <a:pt x="889" y="871"/>
                </a:lnTo>
                <a:lnTo>
                  <a:pt x="885" y="87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41F18AF-62DC-46C9-9D17-0A579F866702}"/>
              </a:ext>
            </a:extLst>
          </p:cNvPr>
          <p:cNvGrpSpPr/>
          <p:nvPr/>
        </p:nvGrpSpPr>
        <p:grpSpPr>
          <a:xfrm>
            <a:off x="7190835" y="2382776"/>
            <a:ext cx="391608" cy="783210"/>
            <a:chOff x="7666038" y="1346200"/>
            <a:chExt cx="142875" cy="285750"/>
          </a:xfrm>
          <a:solidFill>
            <a:schemeClr val="tx2"/>
          </a:solidFill>
        </p:grpSpPr>
        <p:sp>
          <p:nvSpPr>
            <p:cNvPr id="50" name="Freeform 420">
              <a:extLst>
                <a:ext uri="{FF2B5EF4-FFF2-40B4-BE49-F238E27FC236}">
                  <a16:creationId xmlns:a16="http://schemas.microsoft.com/office/drawing/2014/main" id="{36641025-E9FB-47E0-BD3E-D1B0CF7EAB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66038" y="1346200"/>
              <a:ext cx="142875" cy="285750"/>
            </a:xfrm>
            <a:custGeom>
              <a:avLst/>
              <a:gdLst>
                <a:gd name="T0" fmla="*/ 358 w 451"/>
                <a:gd name="T1" fmla="*/ 763 h 900"/>
                <a:gd name="T2" fmla="*/ 345 w 451"/>
                <a:gd name="T3" fmla="*/ 799 h 900"/>
                <a:gd name="T4" fmla="*/ 321 w 451"/>
                <a:gd name="T5" fmla="*/ 830 h 900"/>
                <a:gd name="T6" fmla="*/ 290 w 451"/>
                <a:gd name="T7" fmla="*/ 854 h 900"/>
                <a:gd name="T8" fmla="*/ 253 w 451"/>
                <a:gd name="T9" fmla="*/ 868 h 900"/>
                <a:gd name="T10" fmla="*/ 212 w 451"/>
                <a:gd name="T11" fmla="*/ 870 h 900"/>
                <a:gd name="T12" fmla="*/ 174 w 451"/>
                <a:gd name="T13" fmla="*/ 859 h 900"/>
                <a:gd name="T14" fmla="*/ 140 w 451"/>
                <a:gd name="T15" fmla="*/ 840 h 900"/>
                <a:gd name="T16" fmla="*/ 114 w 451"/>
                <a:gd name="T17" fmla="*/ 811 h 900"/>
                <a:gd name="T18" fmla="*/ 97 w 451"/>
                <a:gd name="T19" fmla="*/ 776 h 900"/>
                <a:gd name="T20" fmla="*/ 91 w 451"/>
                <a:gd name="T21" fmla="*/ 735 h 900"/>
                <a:gd name="T22" fmla="*/ 138 w 451"/>
                <a:gd name="T23" fmla="*/ 539 h 900"/>
                <a:gd name="T24" fmla="*/ 147 w 451"/>
                <a:gd name="T25" fmla="*/ 536 h 900"/>
                <a:gd name="T26" fmla="*/ 150 w 451"/>
                <a:gd name="T27" fmla="*/ 529 h 900"/>
                <a:gd name="T28" fmla="*/ 150 w 451"/>
                <a:gd name="T29" fmla="*/ 520 h 900"/>
                <a:gd name="T30" fmla="*/ 144 w 451"/>
                <a:gd name="T31" fmla="*/ 513 h 900"/>
                <a:gd name="T32" fmla="*/ 136 w 451"/>
                <a:gd name="T33" fmla="*/ 510 h 900"/>
                <a:gd name="T34" fmla="*/ 196 w 451"/>
                <a:gd name="T35" fmla="*/ 419 h 900"/>
                <a:gd name="T36" fmla="*/ 205 w 451"/>
                <a:gd name="T37" fmla="*/ 417 h 900"/>
                <a:gd name="T38" fmla="*/ 210 w 451"/>
                <a:gd name="T39" fmla="*/ 411 h 900"/>
                <a:gd name="T40" fmla="*/ 210 w 451"/>
                <a:gd name="T41" fmla="*/ 402 h 900"/>
                <a:gd name="T42" fmla="*/ 207 w 451"/>
                <a:gd name="T43" fmla="*/ 395 h 900"/>
                <a:gd name="T44" fmla="*/ 199 w 451"/>
                <a:gd name="T45" fmla="*/ 391 h 900"/>
                <a:gd name="T46" fmla="*/ 91 w 451"/>
                <a:gd name="T47" fmla="*/ 300 h 900"/>
                <a:gd name="T48" fmla="*/ 142 w 451"/>
                <a:gd name="T49" fmla="*/ 299 h 900"/>
                <a:gd name="T50" fmla="*/ 148 w 451"/>
                <a:gd name="T51" fmla="*/ 293 h 900"/>
                <a:gd name="T52" fmla="*/ 151 w 451"/>
                <a:gd name="T53" fmla="*/ 285 h 900"/>
                <a:gd name="T54" fmla="*/ 148 w 451"/>
                <a:gd name="T55" fmla="*/ 277 h 900"/>
                <a:gd name="T56" fmla="*/ 142 w 451"/>
                <a:gd name="T57" fmla="*/ 271 h 900"/>
                <a:gd name="T58" fmla="*/ 91 w 451"/>
                <a:gd name="T59" fmla="*/ 270 h 900"/>
                <a:gd name="T60" fmla="*/ 199 w 451"/>
                <a:gd name="T61" fmla="*/ 180 h 900"/>
                <a:gd name="T62" fmla="*/ 207 w 451"/>
                <a:gd name="T63" fmla="*/ 176 h 900"/>
                <a:gd name="T64" fmla="*/ 210 w 451"/>
                <a:gd name="T65" fmla="*/ 168 h 900"/>
                <a:gd name="T66" fmla="*/ 210 w 451"/>
                <a:gd name="T67" fmla="*/ 160 h 900"/>
                <a:gd name="T68" fmla="*/ 205 w 451"/>
                <a:gd name="T69" fmla="*/ 153 h 900"/>
                <a:gd name="T70" fmla="*/ 196 w 451"/>
                <a:gd name="T71" fmla="*/ 150 h 900"/>
                <a:gd name="T72" fmla="*/ 361 w 451"/>
                <a:gd name="T73" fmla="*/ 30 h 900"/>
                <a:gd name="T74" fmla="*/ 15 w 451"/>
                <a:gd name="T75" fmla="*/ 0 h 900"/>
                <a:gd name="T76" fmla="*/ 8 w 451"/>
                <a:gd name="T77" fmla="*/ 2 h 900"/>
                <a:gd name="T78" fmla="*/ 2 w 451"/>
                <a:gd name="T79" fmla="*/ 10 h 900"/>
                <a:gd name="T80" fmla="*/ 1 w 451"/>
                <a:gd name="T81" fmla="*/ 18 h 900"/>
                <a:gd name="T82" fmla="*/ 6 w 451"/>
                <a:gd name="T83" fmla="*/ 26 h 900"/>
                <a:gd name="T84" fmla="*/ 13 w 451"/>
                <a:gd name="T85" fmla="*/ 30 h 900"/>
                <a:gd name="T86" fmla="*/ 61 w 451"/>
                <a:gd name="T87" fmla="*/ 735 h 900"/>
                <a:gd name="T88" fmla="*/ 69 w 451"/>
                <a:gd name="T89" fmla="*/ 784 h 900"/>
                <a:gd name="T90" fmla="*/ 89 w 451"/>
                <a:gd name="T91" fmla="*/ 827 h 900"/>
                <a:gd name="T92" fmla="*/ 121 w 451"/>
                <a:gd name="T93" fmla="*/ 862 h 900"/>
                <a:gd name="T94" fmla="*/ 162 w 451"/>
                <a:gd name="T95" fmla="*/ 887 h 900"/>
                <a:gd name="T96" fmla="*/ 209 w 451"/>
                <a:gd name="T97" fmla="*/ 899 h 900"/>
                <a:gd name="T98" fmla="*/ 259 w 451"/>
                <a:gd name="T99" fmla="*/ 897 h 900"/>
                <a:gd name="T100" fmla="*/ 304 w 451"/>
                <a:gd name="T101" fmla="*/ 880 h 900"/>
                <a:gd name="T102" fmla="*/ 343 w 451"/>
                <a:gd name="T103" fmla="*/ 852 h 900"/>
                <a:gd name="T104" fmla="*/ 371 w 451"/>
                <a:gd name="T105" fmla="*/ 814 h 900"/>
                <a:gd name="T106" fmla="*/ 388 w 451"/>
                <a:gd name="T107" fmla="*/ 768 h 900"/>
                <a:gd name="T108" fmla="*/ 391 w 451"/>
                <a:gd name="T109" fmla="*/ 30 h 900"/>
                <a:gd name="T110" fmla="*/ 442 w 451"/>
                <a:gd name="T111" fmla="*/ 29 h 900"/>
                <a:gd name="T112" fmla="*/ 449 w 451"/>
                <a:gd name="T113" fmla="*/ 24 h 900"/>
                <a:gd name="T114" fmla="*/ 451 w 451"/>
                <a:gd name="T115" fmla="*/ 15 h 900"/>
                <a:gd name="T116" fmla="*/ 449 w 451"/>
                <a:gd name="T117" fmla="*/ 7 h 900"/>
                <a:gd name="T118" fmla="*/ 442 w 451"/>
                <a:gd name="T119" fmla="*/ 1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51" h="900">
                  <a:moveTo>
                    <a:pt x="361" y="735"/>
                  </a:moveTo>
                  <a:lnTo>
                    <a:pt x="360" y="749"/>
                  </a:lnTo>
                  <a:lnTo>
                    <a:pt x="358" y="763"/>
                  </a:lnTo>
                  <a:lnTo>
                    <a:pt x="354" y="776"/>
                  </a:lnTo>
                  <a:lnTo>
                    <a:pt x="350" y="787"/>
                  </a:lnTo>
                  <a:lnTo>
                    <a:pt x="345" y="799"/>
                  </a:lnTo>
                  <a:lnTo>
                    <a:pt x="337" y="811"/>
                  </a:lnTo>
                  <a:lnTo>
                    <a:pt x="330" y="821"/>
                  </a:lnTo>
                  <a:lnTo>
                    <a:pt x="321" y="830"/>
                  </a:lnTo>
                  <a:lnTo>
                    <a:pt x="312" y="840"/>
                  </a:lnTo>
                  <a:lnTo>
                    <a:pt x="301" y="847"/>
                  </a:lnTo>
                  <a:lnTo>
                    <a:pt x="290" y="854"/>
                  </a:lnTo>
                  <a:lnTo>
                    <a:pt x="279" y="859"/>
                  </a:lnTo>
                  <a:lnTo>
                    <a:pt x="266" y="864"/>
                  </a:lnTo>
                  <a:lnTo>
                    <a:pt x="253" y="868"/>
                  </a:lnTo>
                  <a:lnTo>
                    <a:pt x="240" y="870"/>
                  </a:lnTo>
                  <a:lnTo>
                    <a:pt x="226" y="870"/>
                  </a:lnTo>
                  <a:lnTo>
                    <a:pt x="212" y="870"/>
                  </a:lnTo>
                  <a:lnTo>
                    <a:pt x="198" y="868"/>
                  </a:lnTo>
                  <a:lnTo>
                    <a:pt x="185" y="864"/>
                  </a:lnTo>
                  <a:lnTo>
                    <a:pt x="174" y="859"/>
                  </a:lnTo>
                  <a:lnTo>
                    <a:pt x="162" y="854"/>
                  </a:lnTo>
                  <a:lnTo>
                    <a:pt x="150" y="847"/>
                  </a:lnTo>
                  <a:lnTo>
                    <a:pt x="140" y="840"/>
                  </a:lnTo>
                  <a:lnTo>
                    <a:pt x="131" y="830"/>
                  </a:lnTo>
                  <a:lnTo>
                    <a:pt x="121" y="821"/>
                  </a:lnTo>
                  <a:lnTo>
                    <a:pt x="114" y="811"/>
                  </a:lnTo>
                  <a:lnTo>
                    <a:pt x="107" y="799"/>
                  </a:lnTo>
                  <a:lnTo>
                    <a:pt x="102" y="787"/>
                  </a:lnTo>
                  <a:lnTo>
                    <a:pt x="97" y="776"/>
                  </a:lnTo>
                  <a:lnTo>
                    <a:pt x="93" y="763"/>
                  </a:lnTo>
                  <a:lnTo>
                    <a:pt x="91" y="749"/>
                  </a:lnTo>
                  <a:lnTo>
                    <a:pt x="91" y="735"/>
                  </a:lnTo>
                  <a:lnTo>
                    <a:pt x="91" y="540"/>
                  </a:lnTo>
                  <a:lnTo>
                    <a:pt x="136" y="540"/>
                  </a:lnTo>
                  <a:lnTo>
                    <a:pt x="138" y="539"/>
                  </a:lnTo>
                  <a:lnTo>
                    <a:pt x="142" y="539"/>
                  </a:lnTo>
                  <a:lnTo>
                    <a:pt x="144" y="537"/>
                  </a:lnTo>
                  <a:lnTo>
                    <a:pt x="147" y="536"/>
                  </a:lnTo>
                  <a:lnTo>
                    <a:pt x="148" y="534"/>
                  </a:lnTo>
                  <a:lnTo>
                    <a:pt x="150" y="531"/>
                  </a:lnTo>
                  <a:lnTo>
                    <a:pt x="150" y="529"/>
                  </a:lnTo>
                  <a:lnTo>
                    <a:pt x="151" y="525"/>
                  </a:lnTo>
                  <a:lnTo>
                    <a:pt x="150" y="522"/>
                  </a:lnTo>
                  <a:lnTo>
                    <a:pt x="150" y="520"/>
                  </a:lnTo>
                  <a:lnTo>
                    <a:pt x="148" y="517"/>
                  </a:lnTo>
                  <a:lnTo>
                    <a:pt x="147" y="515"/>
                  </a:lnTo>
                  <a:lnTo>
                    <a:pt x="144" y="513"/>
                  </a:lnTo>
                  <a:lnTo>
                    <a:pt x="142" y="511"/>
                  </a:lnTo>
                  <a:lnTo>
                    <a:pt x="138" y="510"/>
                  </a:lnTo>
                  <a:lnTo>
                    <a:pt x="136" y="510"/>
                  </a:lnTo>
                  <a:lnTo>
                    <a:pt x="91" y="510"/>
                  </a:lnTo>
                  <a:lnTo>
                    <a:pt x="91" y="419"/>
                  </a:lnTo>
                  <a:lnTo>
                    <a:pt x="196" y="419"/>
                  </a:lnTo>
                  <a:lnTo>
                    <a:pt x="199" y="419"/>
                  </a:lnTo>
                  <a:lnTo>
                    <a:pt x="201" y="418"/>
                  </a:lnTo>
                  <a:lnTo>
                    <a:pt x="205" y="417"/>
                  </a:lnTo>
                  <a:lnTo>
                    <a:pt x="207" y="416"/>
                  </a:lnTo>
                  <a:lnTo>
                    <a:pt x="208" y="414"/>
                  </a:lnTo>
                  <a:lnTo>
                    <a:pt x="210" y="411"/>
                  </a:lnTo>
                  <a:lnTo>
                    <a:pt x="210" y="408"/>
                  </a:lnTo>
                  <a:lnTo>
                    <a:pt x="211" y="404"/>
                  </a:lnTo>
                  <a:lnTo>
                    <a:pt x="210" y="402"/>
                  </a:lnTo>
                  <a:lnTo>
                    <a:pt x="210" y="399"/>
                  </a:lnTo>
                  <a:lnTo>
                    <a:pt x="208" y="397"/>
                  </a:lnTo>
                  <a:lnTo>
                    <a:pt x="207" y="395"/>
                  </a:lnTo>
                  <a:lnTo>
                    <a:pt x="205" y="393"/>
                  </a:lnTo>
                  <a:lnTo>
                    <a:pt x="201" y="392"/>
                  </a:lnTo>
                  <a:lnTo>
                    <a:pt x="199" y="391"/>
                  </a:lnTo>
                  <a:lnTo>
                    <a:pt x="196" y="390"/>
                  </a:lnTo>
                  <a:lnTo>
                    <a:pt x="91" y="390"/>
                  </a:lnTo>
                  <a:lnTo>
                    <a:pt x="91" y="300"/>
                  </a:lnTo>
                  <a:lnTo>
                    <a:pt x="136" y="300"/>
                  </a:lnTo>
                  <a:lnTo>
                    <a:pt x="138" y="300"/>
                  </a:lnTo>
                  <a:lnTo>
                    <a:pt x="142" y="299"/>
                  </a:lnTo>
                  <a:lnTo>
                    <a:pt x="144" y="298"/>
                  </a:lnTo>
                  <a:lnTo>
                    <a:pt x="147" y="295"/>
                  </a:lnTo>
                  <a:lnTo>
                    <a:pt x="148" y="293"/>
                  </a:lnTo>
                  <a:lnTo>
                    <a:pt x="150" y="291"/>
                  </a:lnTo>
                  <a:lnTo>
                    <a:pt x="150" y="288"/>
                  </a:lnTo>
                  <a:lnTo>
                    <a:pt x="151" y="285"/>
                  </a:lnTo>
                  <a:lnTo>
                    <a:pt x="150" y="283"/>
                  </a:lnTo>
                  <a:lnTo>
                    <a:pt x="150" y="279"/>
                  </a:lnTo>
                  <a:lnTo>
                    <a:pt x="148" y="277"/>
                  </a:lnTo>
                  <a:lnTo>
                    <a:pt x="147" y="275"/>
                  </a:lnTo>
                  <a:lnTo>
                    <a:pt x="144" y="273"/>
                  </a:lnTo>
                  <a:lnTo>
                    <a:pt x="142" y="271"/>
                  </a:lnTo>
                  <a:lnTo>
                    <a:pt x="138" y="271"/>
                  </a:lnTo>
                  <a:lnTo>
                    <a:pt x="136" y="270"/>
                  </a:lnTo>
                  <a:lnTo>
                    <a:pt x="91" y="270"/>
                  </a:lnTo>
                  <a:lnTo>
                    <a:pt x="91" y="180"/>
                  </a:lnTo>
                  <a:lnTo>
                    <a:pt x="196" y="180"/>
                  </a:lnTo>
                  <a:lnTo>
                    <a:pt x="199" y="180"/>
                  </a:lnTo>
                  <a:lnTo>
                    <a:pt x="201" y="179"/>
                  </a:lnTo>
                  <a:lnTo>
                    <a:pt x="205" y="178"/>
                  </a:lnTo>
                  <a:lnTo>
                    <a:pt x="207" y="176"/>
                  </a:lnTo>
                  <a:lnTo>
                    <a:pt x="208" y="173"/>
                  </a:lnTo>
                  <a:lnTo>
                    <a:pt x="210" y="171"/>
                  </a:lnTo>
                  <a:lnTo>
                    <a:pt x="210" y="168"/>
                  </a:lnTo>
                  <a:lnTo>
                    <a:pt x="211" y="165"/>
                  </a:lnTo>
                  <a:lnTo>
                    <a:pt x="210" y="162"/>
                  </a:lnTo>
                  <a:lnTo>
                    <a:pt x="210" y="160"/>
                  </a:lnTo>
                  <a:lnTo>
                    <a:pt x="208" y="157"/>
                  </a:lnTo>
                  <a:lnTo>
                    <a:pt x="207" y="154"/>
                  </a:lnTo>
                  <a:lnTo>
                    <a:pt x="205" y="153"/>
                  </a:lnTo>
                  <a:lnTo>
                    <a:pt x="201" y="151"/>
                  </a:lnTo>
                  <a:lnTo>
                    <a:pt x="199" y="150"/>
                  </a:lnTo>
                  <a:lnTo>
                    <a:pt x="196" y="150"/>
                  </a:lnTo>
                  <a:lnTo>
                    <a:pt x="91" y="150"/>
                  </a:lnTo>
                  <a:lnTo>
                    <a:pt x="91" y="30"/>
                  </a:lnTo>
                  <a:lnTo>
                    <a:pt x="361" y="30"/>
                  </a:lnTo>
                  <a:lnTo>
                    <a:pt x="361" y="735"/>
                  </a:lnTo>
                  <a:close/>
                  <a:moveTo>
                    <a:pt x="436" y="0"/>
                  </a:move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7"/>
                  </a:lnTo>
                  <a:lnTo>
                    <a:pt x="2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2" y="22"/>
                  </a:lnTo>
                  <a:lnTo>
                    <a:pt x="4" y="24"/>
                  </a:lnTo>
                  <a:lnTo>
                    <a:pt x="6" y="26"/>
                  </a:lnTo>
                  <a:lnTo>
                    <a:pt x="8" y="28"/>
                  </a:lnTo>
                  <a:lnTo>
                    <a:pt x="10" y="29"/>
                  </a:lnTo>
                  <a:lnTo>
                    <a:pt x="13" y="30"/>
                  </a:lnTo>
                  <a:lnTo>
                    <a:pt x="15" y="30"/>
                  </a:lnTo>
                  <a:lnTo>
                    <a:pt x="61" y="30"/>
                  </a:lnTo>
                  <a:lnTo>
                    <a:pt x="61" y="735"/>
                  </a:lnTo>
                  <a:lnTo>
                    <a:pt x="61" y="752"/>
                  </a:lnTo>
                  <a:lnTo>
                    <a:pt x="65" y="768"/>
                  </a:lnTo>
                  <a:lnTo>
                    <a:pt x="69" y="784"/>
                  </a:lnTo>
                  <a:lnTo>
                    <a:pt x="74" y="799"/>
                  </a:lnTo>
                  <a:lnTo>
                    <a:pt x="81" y="814"/>
                  </a:lnTo>
                  <a:lnTo>
                    <a:pt x="89" y="827"/>
                  </a:lnTo>
                  <a:lnTo>
                    <a:pt x="99" y="840"/>
                  </a:lnTo>
                  <a:lnTo>
                    <a:pt x="109" y="852"/>
                  </a:lnTo>
                  <a:lnTo>
                    <a:pt x="121" y="862"/>
                  </a:lnTo>
                  <a:lnTo>
                    <a:pt x="134" y="872"/>
                  </a:lnTo>
                  <a:lnTo>
                    <a:pt x="147" y="880"/>
                  </a:lnTo>
                  <a:lnTo>
                    <a:pt x="162" y="887"/>
                  </a:lnTo>
                  <a:lnTo>
                    <a:pt x="177" y="892"/>
                  </a:lnTo>
                  <a:lnTo>
                    <a:pt x="193" y="897"/>
                  </a:lnTo>
                  <a:lnTo>
                    <a:pt x="209" y="899"/>
                  </a:lnTo>
                  <a:lnTo>
                    <a:pt x="226" y="900"/>
                  </a:lnTo>
                  <a:lnTo>
                    <a:pt x="243" y="899"/>
                  </a:lnTo>
                  <a:lnTo>
                    <a:pt x="259" y="897"/>
                  </a:lnTo>
                  <a:lnTo>
                    <a:pt x="275" y="892"/>
                  </a:lnTo>
                  <a:lnTo>
                    <a:pt x="290" y="887"/>
                  </a:lnTo>
                  <a:lnTo>
                    <a:pt x="304" y="880"/>
                  </a:lnTo>
                  <a:lnTo>
                    <a:pt x="318" y="872"/>
                  </a:lnTo>
                  <a:lnTo>
                    <a:pt x="331" y="862"/>
                  </a:lnTo>
                  <a:lnTo>
                    <a:pt x="343" y="852"/>
                  </a:lnTo>
                  <a:lnTo>
                    <a:pt x="353" y="840"/>
                  </a:lnTo>
                  <a:lnTo>
                    <a:pt x="363" y="827"/>
                  </a:lnTo>
                  <a:lnTo>
                    <a:pt x="371" y="814"/>
                  </a:lnTo>
                  <a:lnTo>
                    <a:pt x="378" y="799"/>
                  </a:lnTo>
                  <a:lnTo>
                    <a:pt x="383" y="784"/>
                  </a:lnTo>
                  <a:lnTo>
                    <a:pt x="388" y="768"/>
                  </a:lnTo>
                  <a:lnTo>
                    <a:pt x="390" y="752"/>
                  </a:lnTo>
                  <a:lnTo>
                    <a:pt x="391" y="735"/>
                  </a:lnTo>
                  <a:lnTo>
                    <a:pt x="391" y="30"/>
                  </a:lnTo>
                  <a:lnTo>
                    <a:pt x="436" y="30"/>
                  </a:lnTo>
                  <a:lnTo>
                    <a:pt x="439" y="30"/>
                  </a:lnTo>
                  <a:lnTo>
                    <a:pt x="442" y="29"/>
                  </a:lnTo>
                  <a:lnTo>
                    <a:pt x="444" y="28"/>
                  </a:lnTo>
                  <a:lnTo>
                    <a:pt x="447" y="26"/>
                  </a:lnTo>
                  <a:lnTo>
                    <a:pt x="449" y="24"/>
                  </a:lnTo>
                  <a:lnTo>
                    <a:pt x="450" y="22"/>
                  </a:lnTo>
                  <a:lnTo>
                    <a:pt x="451" y="18"/>
                  </a:lnTo>
                  <a:lnTo>
                    <a:pt x="451" y="15"/>
                  </a:lnTo>
                  <a:lnTo>
                    <a:pt x="451" y="12"/>
                  </a:lnTo>
                  <a:lnTo>
                    <a:pt x="450" y="10"/>
                  </a:lnTo>
                  <a:lnTo>
                    <a:pt x="449" y="7"/>
                  </a:lnTo>
                  <a:lnTo>
                    <a:pt x="447" y="4"/>
                  </a:lnTo>
                  <a:lnTo>
                    <a:pt x="444" y="2"/>
                  </a:lnTo>
                  <a:lnTo>
                    <a:pt x="442" y="1"/>
                  </a:lnTo>
                  <a:lnTo>
                    <a:pt x="439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21">
              <a:extLst>
                <a:ext uri="{FF2B5EF4-FFF2-40B4-BE49-F238E27FC236}">
                  <a16:creationId xmlns:a16="http://schemas.microsoft.com/office/drawing/2014/main" id="{C3D6A830-5EF4-4836-9E2D-78375652F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2713" y="1574800"/>
              <a:ext cx="38100" cy="38100"/>
            </a:xfrm>
            <a:custGeom>
              <a:avLst/>
              <a:gdLst>
                <a:gd name="T0" fmla="*/ 26 w 120"/>
                <a:gd name="T1" fmla="*/ 120 h 120"/>
                <a:gd name="T2" fmla="*/ 46 w 120"/>
                <a:gd name="T3" fmla="*/ 116 h 120"/>
                <a:gd name="T4" fmla="*/ 65 w 120"/>
                <a:gd name="T5" fmla="*/ 107 h 120"/>
                <a:gd name="T6" fmla="*/ 81 w 120"/>
                <a:gd name="T7" fmla="*/ 96 h 120"/>
                <a:gd name="T8" fmla="*/ 96 w 120"/>
                <a:gd name="T9" fmla="*/ 82 h 120"/>
                <a:gd name="T10" fmla="*/ 107 w 120"/>
                <a:gd name="T11" fmla="*/ 65 h 120"/>
                <a:gd name="T12" fmla="*/ 116 w 120"/>
                <a:gd name="T13" fmla="*/ 46 h 120"/>
                <a:gd name="T14" fmla="*/ 119 w 120"/>
                <a:gd name="T15" fmla="*/ 26 h 120"/>
                <a:gd name="T16" fmla="*/ 120 w 120"/>
                <a:gd name="T17" fmla="*/ 12 h 120"/>
                <a:gd name="T18" fmla="*/ 118 w 120"/>
                <a:gd name="T19" fmla="*/ 6 h 120"/>
                <a:gd name="T20" fmla="*/ 114 w 120"/>
                <a:gd name="T21" fmla="*/ 3 h 120"/>
                <a:gd name="T22" fmla="*/ 108 w 120"/>
                <a:gd name="T23" fmla="*/ 0 h 120"/>
                <a:gd name="T24" fmla="*/ 102 w 120"/>
                <a:gd name="T25" fmla="*/ 0 h 120"/>
                <a:gd name="T26" fmla="*/ 96 w 120"/>
                <a:gd name="T27" fmla="*/ 3 h 120"/>
                <a:gd name="T28" fmla="*/ 92 w 120"/>
                <a:gd name="T29" fmla="*/ 6 h 120"/>
                <a:gd name="T30" fmla="*/ 90 w 120"/>
                <a:gd name="T31" fmla="*/ 12 h 120"/>
                <a:gd name="T32" fmla="*/ 90 w 120"/>
                <a:gd name="T33" fmla="*/ 23 h 120"/>
                <a:gd name="T34" fmla="*/ 87 w 120"/>
                <a:gd name="T35" fmla="*/ 37 h 120"/>
                <a:gd name="T36" fmla="*/ 80 w 120"/>
                <a:gd name="T37" fmla="*/ 51 h 120"/>
                <a:gd name="T38" fmla="*/ 73 w 120"/>
                <a:gd name="T39" fmla="*/ 63 h 120"/>
                <a:gd name="T40" fmla="*/ 62 w 120"/>
                <a:gd name="T41" fmla="*/ 73 h 120"/>
                <a:gd name="T42" fmla="*/ 50 w 120"/>
                <a:gd name="T43" fmla="*/ 81 h 120"/>
                <a:gd name="T44" fmla="*/ 38 w 120"/>
                <a:gd name="T45" fmla="*/ 87 h 120"/>
                <a:gd name="T46" fmla="*/ 23 w 120"/>
                <a:gd name="T47" fmla="*/ 90 h 120"/>
                <a:gd name="T48" fmla="*/ 12 w 120"/>
                <a:gd name="T49" fmla="*/ 90 h 120"/>
                <a:gd name="T50" fmla="*/ 7 w 120"/>
                <a:gd name="T51" fmla="*/ 93 h 120"/>
                <a:gd name="T52" fmla="*/ 2 w 120"/>
                <a:gd name="T53" fmla="*/ 97 h 120"/>
                <a:gd name="T54" fmla="*/ 0 w 120"/>
                <a:gd name="T55" fmla="*/ 103 h 120"/>
                <a:gd name="T56" fmla="*/ 0 w 120"/>
                <a:gd name="T57" fmla="*/ 108 h 120"/>
                <a:gd name="T58" fmla="*/ 2 w 120"/>
                <a:gd name="T59" fmla="*/ 113 h 120"/>
                <a:gd name="T60" fmla="*/ 7 w 120"/>
                <a:gd name="T61" fmla="*/ 118 h 120"/>
                <a:gd name="T62" fmla="*/ 12 w 120"/>
                <a:gd name="T63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0" h="120">
                  <a:moveTo>
                    <a:pt x="15" y="120"/>
                  </a:moveTo>
                  <a:lnTo>
                    <a:pt x="26" y="120"/>
                  </a:lnTo>
                  <a:lnTo>
                    <a:pt x="36" y="118"/>
                  </a:lnTo>
                  <a:lnTo>
                    <a:pt x="46" y="116"/>
                  </a:lnTo>
                  <a:lnTo>
                    <a:pt x="56" y="111"/>
                  </a:lnTo>
                  <a:lnTo>
                    <a:pt x="65" y="107"/>
                  </a:lnTo>
                  <a:lnTo>
                    <a:pt x="74" y="103"/>
                  </a:lnTo>
                  <a:lnTo>
                    <a:pt x="81" y="96"/>
                  </a:lnTo>
                  <a:lnTo>
                    <a:pt x="89" y="90"/>
                  </a:lnTo>
                  <a:lnTo>
                    <a:pt x="96" y="82"/>
                  </a:lnTo>
                  <a:lnTo>
                    <a:pt x="102" y="74"/>
                  </a:lnTo>
                  <a:lnTo>
                    <a:pt x="107" y="65"/>
                  </a:lnTo>
                  <a:lnTo>
                    <a:pt x="111" y="56"/>
                  </a:lnTo>
                  <a:lnTo>
                    <a:pt x="116" y="46"/>
                  </a:lnTo>
                  <a:lnTo>
                    <a:pt x="118" y="36"/>
                  </a:lnTo>
                  <a:lnTo>
                    <a:pt x="119" y="26"/>
                  </a:lnTo>
                  <a:lnTo>
                    <a:pt x="120" y="15"/>
                  </a:lnTo>
                  <a:lnTo>
                    <a:pt x="120" y="12"/>
                  </a:lnTo>
                  <a:lnTo>
                    <a:pt x="119" y="10"/>
                  </a:lnTo>
                  <a:lnTo>
                    <a:pt x="118" y="6"/>
                  </a:lnTo>
                  <a:lnTo>
                    <a:pt x="116" y="4"/>
                  </a:lnTo>
                  <a:lnTo>
                    <a:pt x="114" y="3"/>
                  </a:lnTo>
                  <a:lnTo>
                    <a:pt x="110" y="1"/>
                  </a:lnTo>
                  <a:lnTo>
                    <a:pt x="108" y="0"/>
                  </a:lnTo>
                  <a:lnTo>
                    <a:pt x="105" y="0"/>
                  </a:lnTo>
                  <a:lnTo>
                    <a:pt x="102" y="0"/>
                  </a:lnTo>
                  <a:lnTo>
                    <a:pt x="99" y="1"/>
                  </a:lnTo>
                  <a:lnTo>
                    <a:pt x="96" y="3"/>
                  </a:lnTo>
                  <a:lnTo>
                    <a:pt x="94" y="4"/>
                  </a:lnTo>
                  <a:lnTo>
                    <a:pt x="92" y="6"/>
                  </a:lnTo>
                  <a:lnTo>
                    <a:pt x="91" y="10"/>
                  </a:lnTo>
                  <a:lnTo>
                    <a:pt x="90" y="12"/>
                  </a:lnTo>
                  <a:lnTo>
                    <a:pt x="90" y="15"/>
                  </a:lnTo>
                  <a:lnTo>
                    <a:pt x="90" y="23"/>
                  </a:lnTo>
                  <a:lnTo>
                    <a:pt x="88" y="30"/>
                  </a:lnTo>
                  <a:lnTo>
                    <a:pt x="87" y="37"/>
                  </a:lnTo>
                  <a:lnTo>
                    <a:pt x="84" y="44"/>
                  </a:lnTo>
                  <a:lnTo>
                    <a:pt x="80" y="51"/>
                  </a:lnTo>
                  <a:lnTo>
                    <a:pt x="77" y="57"/>
                  </a:lnTo>
                  <a:lnTo>
                    <a:pt x="73" y="63"/>
                  </a:lnTo>
                  <a:lnTo>
                    <a:pt x="68" y="69"/>
                  </a:lnTo>
                  <a:lnTo>
                    <a:pt x="62" y="73"/>
                  </a:lnTo>
                  <a:lnTo>
                    <a:pt x="57" y="77"/>
                  </a:lnTo>
                  <a:lnTo>
                    <a:pt x="50" y="81"/>
                  </a:lnTo>
                  <a:lnTo>
                    <a:pt x="44" y="85"/>
                  </a:lnTo>
                  <a:lnTo>
                    <a:pt x="38" y="87"/>
                  </a:lnTo>
                  <a:lnTo>
                    <a:pt x="30" y="89"/>
                  </a:lnTo>
                  <a:lnTo>
                    <a:pt x="23" y="90"/>
                  </a:lnTo>
                  <a:lnTo>
                    <a:pt x="15" y="90"/>
                  </a:lnTo>
                  <a:lnTo>
                    <a:pt x="12" y="90"/>
                  </a:lnTo>
                  <a:lnTo>
                    <a:pt x="9" y="91"/>
                  </a:lnTo>
                  <a:lnTo>
                    <a:pt x="7" y="93"/>
                  </a:lnTo>
                  <a:lnTo>
                    <a:pt x="4" y="94"/>
                  </a:lnTo>
                  <a:lnTo>
                    <a:pt x="2" y="97"/>
                  </a:lnTo>
                  <a:lnTo>
                    <a:pt x="1" y="100"/>
                  </a:lnTo>
                  <a:lnTo>
                    <a:pt x="0" y="103"/>
                  </a:lnTo>
                  <a:lnTo>
                    <a:pt x="0" y="105"/>
                  </a:lnTo>
                  <a:lnTo>
                    <a:pt x="0" y="108"/>
                  </a:lnTo>
                  <a:lnTo>
                    <a:pt x="1" y="111"/>
                  </a:lnTo>
                  <a:lnTo>
                    <a:pt x="2" y="113"/>
                  </a:lnTo>
                  <a:lnTo>
                    <a:pt x="4" y="116"/>
                  </a:lnTo>
                  <a:lnTo>
                    <a:pt x="7" y="118"/>
                  </a:lnTo>
                  <a:lnTo>
                    <a:pt x="9" y="119"/>
                  </a:lnTo>
                  <a:lnTo>
                    <a:pt x="12" y="120"/>
                  </a:lnTo>
                  <a:lnTo>
                    <a:pt x="15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F9EEFDB-4CDF-432E-81AA-669C141357E3}"/>
              </a:ext>
            </a:extLst>
          </p:cNvPr>
          <p:cNvGrpSpPr/>
          <p:nvPr/>
        </p:nvGrpSpPr>
        <p:grpSpPr>
          <a:xfrm>
            <a:off x="5205393" y="4649063"/>
            <a:ext cx="704892" cy="783210"/>
            <a:chOff x="7037388" y="1346200"/>
            <a:chExt cx="257175" cy="285750"/>
          </a:xfrm>
          <a:solidFill>
            <a:schemeClr val="tx2"/>
          </a:solidFill>
        </p:grpSpPr>
        <p:sp>
          <p:nvSpPr>
            <p:cNvPr id="53" name="Freeform 422">
              <a:extLst>
                <a:ext uri="{FF2B5EF4-FFF2-40B4-BE49-F238E27FC236}">
                  <a16:creationId xmlns:a16="http://schemas.microsoft.com/office/drawing/2014/main" id="{C7770C5A-876A-4BCA-92C8-CE0B8FC066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37388" y="1422400"/>
              <a:ext cx="257175" cy="209550"/>
            </a:xfrm>
            <a:custGeom>
              <a:avLst/>
              <a:gdLst>
                <a:gd name="T0" fmla="*/ 90 w 810"/>
                <a:gd name="T1" fmla="*/ 630 h 660"/>
                <a:gd name="T2" fmla="*/ 67 w 810"/>
                <a:gd name="T3" fmla="*/ 626 h 660"/>
                <a:gd name="T4" fmla="*/ 48 w 810"/>
                <a:gd name="T5" fmla="*/ 615 h 660"/>
                <a:gd name="T6" fmla="*/ 35 w 810"/>
                <a:gd name="T7" fmla="*/ 598 h 660"/>
                <a:gd name="T8" fmla="*/ 32 w 810"/>
                <a:gd name="T9" fmla="*/ 587 h 660"/>
                <a:gd name="T10" fmla="*/ 30 w 810"/>
                <a:gd name="T11" fmla="*/ 576 h 660"/>
                <a:gd name="T12" fmla="*/ 631 w 810"/>
                <a:gd name="T13" fmla="*/ 390 h 660"/>
                <a:gd name="T14" fmla="*/ 778 w 810"/>
                <a:gd name="T15" fmla="*/ 587 h 660"/>
                <a:gd name="T16" fmla="*/ 768 w 810"/>
                <a:gd name="T17" fmla="*/ 607 h 660"/>
                <a:gd name="T18" fmla="*/ 752 w 810"/>
                <a:gd name="T19" fmla="*/ 621 h 660"/>
                <a:gd name="T20" fmla="*/ 732 w 810"/>
                <a:gd name="T21" fmla="*/ 629 h 660"/>
                <a:gd name="T22" fmla="*/ 326 w 810"/>
                <a:gd name="T23" fmla="*/ 205 h 660"/>
                <a:gd name="T24" fmla="*/ 329 w 810"/>
                <a:gd name="T25" fmla="*/ 196 h 660"/>
                <a:gd name="T26" fmla="*/ 479 w 810"/>
                <a:gd name="T27" fmla="*/ 30 h 660"/>
                <a:gd name="T28" fmla="*/ 480 w 810"/>
                <a:gd name="T29" fmla="*/ 201 h 660"/>
                <a:gd name="T30" fmla="*/ 608 w 810"/>
                <a:gd name="T31" fmla="*/ 360 h 660"/>
                <a:gd name="T32" fmla="*/ 326 w 810"/>
                <a:gd name="T33" fmla="*/ 205 h 660"/>
                <a:gd name="T34" fmla="*/ 509 w 810"/>
                <a:gd name="T35" fmla="*/ 190 h 660"/>
                <a:gd name="T36" fmla="*/ 539 w 810"/>
                <a:gd name="T37" fmla="*/ 30 h 660"/>
                <a:gd name="T38" fmla="*/ 546 w 810"/>
                <a:gd name="T39" fmla="*/ 29 h 660"/>
                <a:gd name="T40" fmla="*/ 550 w 810"/>
                <a:gd name="T41" fmla="*/ 25 h 660"/>
                <a:gd name="T42" fmla="*/ 553 w 810"/>
                <a:gd name="T43" fmla="*/ 21 h 660"/>
                <a:gd name="T44" fmla="*/ 554 w 810"/>
                <a:gd name="T45" fmla="*/ 15 h 660"/>
                <a:gd name="T46" fmla="*/ 553 w 810"/>
                <a:gd name="T47" fmla="*/ 9 h 660"/>
                <a:gd name="T48" fmla="*/ 550 w 810"/>
                <a:gd name="T49" fmla="*/ 5 h 660"/>
                <a:gd name="T50" fmla="*/ 546 w 810"/>
                <a:gd name="T51" fmla="*/ 1 h 660"/>
                <a:gd name="T52" fmla="*/ 539 w 810"/>
                <a:gd name="T53" fmla="*/ 0 h 660"/>
                <a:gd name="T54" fmla="*/ 314 w 810"/>
                <a:gd name="T55" fmla="*/ 0 h 660"/>
                <a:gd name="T56" fmla="*/ 266 w 810"/>
                <a:gd name="T57" fmla="*/ 1 h 660"/>
                <a:gd name="T58" fmla="*/ 261 w 810"/>
                <a:gd name="T59" fmla="*/ 3 h 660"/>
                <a:gd name="T60" fmla="*/ 257 w 810"/>
                <a:gd name="T61" fmla="*/ 7 h 660"/>
                <a:gd name="T62" fmla="*/ 254 w 810"/>
                <a:gd name="T63" fmla="*/ 13 h 660"/>
                <a:gd name="T64" fmla="*/ 254 w 810"/>
                <a:gd name="T65" fmla="*/ 18 h 660"/>
                <a:gd name="T66" fmla="*/ 257 w 810"/>
                <a:gd name="T67" fmla="*/ 23 h 660"/>
                <a:gd name="T68" fmla="*/ 261 w 810"/>
                <a:gd name="T69" fmla="*/ 28 h 660"/>
                <a:gd name="T70" fmla="*/ 266 w 810"/>
                <a:gd name="T71" fmla="*/ 30 h 660"/>
                <a:gd name="T72" fmla="*/ 299 w 810"/>
                <a:gd name="T73" fmla="*/ 30 h 660"/>
                <a:gd name="T74" fmla="*/ 3 w 810"/>
                <a:gd name="T75" fmla="*/ 561 h 660"/>
                <a:gd name="T76" fmla="*/ 0 w 810"/>
                <a:gd name="T77" fmla="*/ 570 h 660"/>
                <a:gd name="T78" fmla="*/ 1 w 810"/>
                <a:gd name="T79" fmla="*/ 588 h 660"/>
                <a:gd name="T80" fmla="*/ 6 w 810"/>
                <a:gd name="T81" fmla="*/ 605 h 660"/>
                <a:gd name="T82" fmla="*/ 15 w 810"/>
                <a:gd name="T83" fmla="*/ 620 h 660"/>
                <a:gd name="T84" fmla="*/ 26 w 810"/>
                <a:gd name="T85" fmla="*/ 634 h 660"/>
                <a:gd name="T86" fmla="*/ 39 w 810"/>
                <a:gd name="T87" fmla="*/ 645 h 660"/>
                <a:gd name="T88" fmla="*/ 54 w 810"/>
                <a:gd name="T89" fmla="*/ 653 h 660"/>
                <a:gd name="T90" fmla="*/ 72 w 810"/>
                <a:gd name="T91" fmla="*/ 659 h 660"/>
                <a:gd name="T92" fmla="*/ 90 w 810"/>
                <a:gd name="T93" fmla="*/ 660 h 660"/>
                <a:gd name="T94" fmla="*/ 728 w 810"/>
                <a:gd name="T95" fmla="*/ 660 h 660"/>
                <a:gd name="T96" fmla="*/ 747 w 810"/>
                <a:gd name="T97" fmla="*/ 657 h 660"/>
                <a:gd name="T98" fmla="*/ 763 w 810"/>
                <a:gd name="T99" fmla="*/ 649 h 660"/>
                <a:gd name="T100" fmla="*/ 777 w 810"/>
                <a:gd name="T101" fmla="*/ 639 h 660"/>
                <a:gd name="T102" fmla="*/ 789 w 810"/>
                <a:gd name="T103" fmla="*/ 628 h 660"/>
                <a:gd name="T104" fmla="*/ 799 w 810"/>
                <a:gd name="T105" fmla="*/ 614 h 660"/>
                <a:gd name="T106" fmla="*/ 806 w 810"/>
                <a:gd name="T107" fmla="*/ 598 h 660"/>
                <a:gd name="T108" fmla="*/ 809 w 810"/>
                <a:gd name="T109" fmla="*/ 580 h 660"/>
                <a:gd name="T110" fmla="*/ 809 w 810"/>
                <a:gd name="T111" fmla="*/ 566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10" h="660">
                  <a:moveTo>
                    <a:pt x="720" y="630"/>
                  </a:moveTo>
                  <a:lnTo>
                    <a:pt x="90" y="630"/>
                  </a:lnTo>
                  <a:lnTo>
                    <a:pt x="78" y="629"/>
                  </a:lnTo>
                  <a:lnTo>
                    <a:pt x="67" y="626"/>
                  </a:lnTo>
                  <a:lnTo>
                    <a:pt x="57" y="621"/>
                  </a:lnTo>
                  <a:lnTo>
                    <a:pt x="48" y="615"/>
                  </a:lnTo>
                  <a:lnTo>
                    <a:pt x="42" y="607"/>
                  </a:lnTo>
                  <a:lnTo>
                    <a:pt x="35" y="598"/>
                  </a:lnTo>
                  <a:lnTo>
                    <a:pt x="33" y="592"/>
                  </a:lnTo>
                  <a:lnTo>
                    <a:pt x="32" y="587"/>
                  </a:lnTo>
                  <a:lnTo>
                    <a:pt x="30" y="582"/>
                  </a:lnTo>
                  <a:lnTo>
                    <a:pt x="30" y="576"/>
                  </a:lnTo>
                  <a:lnTo>
                    <a:pt x="177" y="390"/>
                  </a:lnTo>
                  <a:lnTo>
                    <a:pt x="631" y="390"/>
                  </a:lnTo>
                  <a:lnTo>
                    <a:pt x="780" y="576"/>
                  </a:lnTo>
                  <a:lnTo>
                    <a:pt x="778" y="587"/>
                  </a:lnTo>
                  <a:lnTo>
                    <a:pt x="773" y="598"/>
                  </a:lnTo>
                  <a:lnTo>
                    <a:pt x="768" y="607"/>
                  </a:lnTo>
                  <a:lnTo>
                    <a:pt x="761" y="615"/>
                  </a:lnTo>
                  <a:lnTo>
                    <a:pt x="752" y="621"/>
                  </a:lnTo>
                  <a:lnTo>
                    <a:pt x="742" y="626"/>
                  </a:lnTo>
                  <a:lnTo>
                    <a:pt x="732" y="629"/>
                  </a:lnTo>
                  <a:lnTo>
                    <a:pt x="720" y="630"/>
                  </a:lnTo>
                  <a:close/>
                  <a:moveTo>
                    <a:pt x="326" y="205"/>
                  </a:moveTo>
                  <a:lnTo>
                    <a:pt x="328" y="201"/>
                  </a:lnTo>
                  <a:lnTo>
                    <a:pt x="329" y="196"/>
                  </a:lnTo>
                  <a:lnTo>
                    <a:pt x="329" y="30"/>
                  </a:lnTo>
                  <a:lnTo>
                    <a:pt x="479" y="30"/>
                  </a:lnTo>
                  <a:lnTo>
                    <a:pt x="479" y="196"/>
                  </a:lnTo>
                  <a:lnTo>
                    <a:pt x="480" y="201"/>
                  </a:lnTo>
                  <a:lnTo>
                    <a:pt x="482" y="205"/>
                  </a:lnTo>
                  <a:lnTo>
                    <a:pt x="608" y="360"/>
                  </a:lnTo>
                  <a:lnTo>
                    <a:pt x="202" y="360"/>
                  </a:lnTo>
                  <a:lnTo>
                    <a:pt x="326" y="205"/>
                  </a:lnTo>
                  <a:close/>
                  <a:moveTo>
                    <a:pt x="807" y="561"/>
                  </a:moveTo>
                  <a:lnTo>
                    <a:pt x="509" y="190"/>
                  </a:lnTo>
                  <a:lnTo>
                    <a:pt x="509" y="30"/>
                  </a:lnTo>
                  <a:lnTo>
                    <a:pt x="539" y="30"/>
                  </a:lnTo>
                  <a:lnTo>
                    <a:pt x="542" y="30"/>
                  </a:lnTo>
                  <a:lnTo>
                    <a:pt x="546" y="29"/>
                  </a:lnTo>
                  <a:lnTo>
                    <a:pt x="548" y="28"/>
                  </a:lnTo>
                  <a:lnTo>
                    <a:pt x="550" y="25"/>
                  </a:lnTo>
                  <a:lnTo>
                    <a:pt x="552" y="23"/>
                  </a:lnTo>
                  <a:lnTo>
                    <a:pt x="553" y="21"/>
                  </a:lnTo>
                  <a:lnTo>
                    <a:pt x="554" y="18"/>
                  </a:lnTo>
                  <a:lnTo>
                    <a:pt x="554" y="15"/>
                  </a:lnTo>
                  <a:lnTo>
                    <a:pt x="554" y="13"/>
                  </a:lnTo>
                  <a:lnTo>
                    <a:pt x="553" y="9"/>
                  </a:lnTo>
                  <a:lnTo>
                    <a:pt x="552" y="7"/>
                  </a:lnTo>
                  <a:lnTo>
                    <a:pt x="550" y="5"/>
                  </a:lnTo>
                  <a:lnTo>
                    <a:pt x="548" y="3"/>
                  </a:lnTo>
                  <a:lnTo>
                    <a:pt x="546" y="1"/>
                  </a:lnTo>
                  <a:lnTo>
                    <a:pt x="542" y="1"/>
                  </a:lnTo>
                  <a:lnTo>
                    <a:pt x="539" y="0"/>
                  </a:lnTo>
                  <a:lnTo>
                    <a:pt x="494" y="0"/>
                  </a:lnTo>
                  <a:lnTo>
                    <a:pt x="314" y="0"/>
                  </a:lnTo>
                  <a:lnTo>
                    <a:pt x="269" y="0"/>
                  </a:lnTo>
                  <a:lnTo>
                    <a:pt x="266" y="1"/>
                  </a:lnTo>
                  <a:lnTo>
                    <a:pt x="264" y="1"/>
                  </a:lnTo>
                  <a:lnTo>
                    <a:pt x="261" y="3"/>
                  </a:lnTo>
                  <a:lnTo>
                    <a:pt x="259" y="5"/>
                  </a:lnTo>
                  <a:lnTo>
                    <a:pt x="257" y="7"/>
                  </a:lnTo>
                  <a:lnTo>
                    <a:pt x="256" y="9"/>
                  </a:lnTo>
                  <a:lnTo>
                    <a:pt x="254" y="13"/>
                  </a:lnTo>
                  <a:lnTo>
                    <a:pt x="254" y="15"/>
                  </a:lnTo>
                  <a:lnTo>
                    <a:pt x="254" y="18"/>
                  </a:lnTo>
                  <a:lnTo>
                    <a:pt x="256" y="21"/>
                  </a:lnTo>
                  <a:lnTo>
                    <a:pt x="257" y="23"/>
                  </a:lnTo>
                  <a:lnTo>
                    <a:pt x="259" y="25"/>
                  </a:lnTo>
                  <a:lnTo>
                    <a:pt x="261" y="28"/>
                  </a:lnTo>
                  <a:lnTo>
                    <a:pt x="264" y="29"/>
                  </a:lnTo>
                  <a:lnTo>
                    <a:pt x="266" y="30"/>
                  </a:lnTo>
                  <a:lnTo>
                    <a:pt x="269" y="30"/>
                  </a:lnTo>
                  <a:lnTo>
                    <a:pt x="299" y="30"/>
                  </a:lnTo>
                  <a:lnTo>
                    <a:pt x="299" y="190"/>
                  </a:lnTo>
                  <a:lnTo>
                    <a:pt x="3" y="561"/>
                  </a:lnTo>
                  <a:lnTo>
                    <a:pt x="0" y="566"/>
                  </a:lnTo>
                  <a:lnTo>
                    <a:pt x="0" y="570"/>
                  </a:lnTo>
                  <a:lnTo>
                    <a:pt x="0" y="580"/>
                  </a:lnTo>
                  <a:lnTo>
                    <a:pt x="1" y="588"/>
                  </a:lnTo>
                  <a:lnTo>
                    <a:pt x="3" y="597"/>
                  </a:lnTo>
                  <a:lnTo>
                    <a:pt x="6" y="605"/>
                  </a:lnTo>
                  <a:lnTo>
                    <a:pt x="11" y="613"/>
                  </a:lnTo>
                  <a:lnTo>
                    <a:pt x="15" y="620"/>
                  </a:lnTo>
                  <a:lnTo>
                    <a:pt x="20" y="628"/>
                  </a:lnTo>
                  <a:lnTo>
                    <a:pt x="26" y="634"/>
                  </a:lnTo>
                  <a:lnTo>
                    <a:pt x="32" y="639"/>
                  </a:lnTo>
                  <a:lnTo>
                    <a:pt x="39" y="645"/>
                  </a:lnTo>
                  <a:lnTo>
                    <a:pt x="47" y="649"/>
                  </a:lnTo>
                  <a:lnTo>
                    <a:pt x="54" y="653"/>
                  </a:lnTo>
                  <a:lnTo>
                    <a:pt x="63" y="655"/>
                  </a:lnTo>
                  <a:lnTo>
                    <a:pt x="72" y="659"/>
                  </a:lnTo>
                  <a:lnTo>
                    <a:pt x="80" y="660"/>
                  </a:lnTo>
                  <a:lnTo>
                    <a:pt x="90" y="660"/>
                  </a:lnTo>
                  <a:lnTo>
                    <a:pt x="720" y="660"/>
                  </a:lnTo>
                  <a:lnTo>
                    <a:pt x="728" y="660"/>
                  </a:lnTo>
                  <a:lnTo>
                    <a:pt x="738" y="659"/>
                  </a:lnTo>
                  <a:lnTo>
                    <a:pt x="747" y="657"/>
                  </a:lnTo>
                  <a:lnTo>
                    <a:pt x="755" y="653"/>
                  </a:lnTo>
                  <a:lnTo>
                    <a:pt x="763" y="649"/>
                  </a:lnTo>
                  <a:lnTo>
                    <a:pt x="770" y="645"/>
                  </a:lnTo>
                  <a:lnTo>
                    <a:pt x="777" y="639"/>
                  </a:lnTo>
                  <a:lnTo>
                    <a:pt x="783" y="634"/>
                  </a:lnTo>
                  <a:lnTo>
                    <a:pt x="789" y="628"/>
                  </a:lnTo>
                  <a:lnTo>
                    <a:pt x="795" y="621"/>
                  </a:lnTo>
                  <a:lnTo>
                    <a:pt x="799" y="614"/>
                  </a:lnTo>
                  <a:lnTo>
                    <a:pt x="802" y="605"/>
                  </a:lnTo>
                  <a:lnTo>
                    <a:pt x="806" y="598"/>
                  </a:lnTo>
                  <a:lnTo>
                    <a:pt x="808" y="588"/>
                  </a:lnTo>
                  <a:lnTo>
                    <a:pt x="809" y="580"/>
                  </a:lnTo>
                  <a:lnTo>
                    <a:pt x="810" y="570"/>
                  </a:lnTo>
                  <a:lnTo>
                    <a:pt x="809" y="566"/>
                  </a:lnTo>
                  <a:lnTo>
                    <a:pt x="807" y="5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423">
              <a:extLst>
                <a:ext uri="{FF2B5EF4-FFF2-40B4-BE49-F238E27FC236}">
                  <a16:creationId xmlns:a16="http://schemas.microsoft.com/office/drawing/2014/main" id="{490E771C-884D-4621-865C-7953E5DD39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75488" y="1365250"/>
              <a:ext cx="38100" cy="38100"/>
            </a:xfrm>
            <a:custGeom>
              <a:avLst/>
              <a:gdLst>
                <a:gd name="T0" fmla="*/ 65 w 120"/>
                <a:gd name="T1" fmla="*/ 31 h 120"/>
                <a:gd name="T2" fmla="*/ 76 w 120"/>
                <a:gd name="T3" fmla="*/ 35 h 120"/>
                <a:gd name="T4" fmla="*/ 84 w 120"/>
                <a:gd name="T5" fmla="*/ 43 h 120"/>
                <a:gd name="T6" fmla="*/ 88 w 120"/>
                <a:gd name="T7" fmla="*/ 54 h 120"/>
                <a:gd name="T8" fmla="*/ 88 w 120"/>
                <a:gd name="T9" fmla="*/ 66 h 120"/>
                <a:gd name="T10" fmla="*/ 84 w 120"/>
                <a:gd name="T11" fmla="*/ 77 h 120"/>
                <a:gd name="T12" fmla="*/ 76 w 120"/>
                <a:gd name="T13" fmla="*/ 85 h 120"/>
                <a:gd name="T14" fmla="*/ 65 w 120"/>
                <a:gd name="T15" fmla="*/ 90 h 120"/>
                <a:gd name="T16" fmla="*/ 53 w 120"/>
                <a:gd name="T17" fmla="*/ 90 h 120"/>
                <a:gd name="T18" fmla="*/ 42 w 120"/>
                <a:gd name="T19" fmla="*/ 85 h 120"/>
                <a:gd name="T20" fmla="*/ 35 w 120"/>
                <a:gd name="T21" fmla="*/ 77 h 120"/>
                <a:gd name="T22" fmla="*/ 30 w 120"/>
                <a:gd name="T23" fmla="*/ 66 h 120"/>
                <a:gd name="T24" fmla="*/ 30 w 120"/>
                <a:gd name="T25" fmla="*/ 54 h 120"/>
                <a:gd name="T26" fmla="*/ 35 w 120"/>
                <a:gd name="T27" fmla="*/ 43 h 120"/>
                <a:gd name="T28" fmla="*/ 42 w 120"/>
                <a:gd name="T29" fmla="*/ 35 h 120"/>
                <a:gd name="T30" fmla="*/ 53 w 120"/>
                <a:gd name="T31" fmla="*/ 31 h 120"/>
                <a:gd name="T32" fmla="*/ 60 w 120"/>
                <a:gd name="T33" fmla="*/ 120 h 120"/>
                <a:gd name="T34" fmla="*/ 71 w 120"/>
                <a:gd name="T35" fmla="*/ 119 h 120"/>
                <a:gd name="T36" fmla="*/ 83 w 120"/>
                <a:gd name="T37" fmla="*/ 116 h 120"/>
                <a:gd name="T38" fmla="*/ 93 w 120"/>
                <a:gd name="T39" fmla="*/ 110 h 120"/>
                <a:gd name="T40" fmla="*/ 101 w 120"/>
                <a:gd name="T41" fmla="*/ 103 h 120"/>
                <a:gd name="T42" fmla="*/ 109 w 120"/>
                <a:gd name="T43" fmla="*/ 93 h 120"/>
                <a:gd name="T44" fmla="*/ 115 w 120"/>
                <a:gd name="T45" fmla="*/ 83 h 120"/>
                <a:gd name="T46" fmla="*/ 118 w 120"/>
                <a:gd name="T47" fmla="*/ 72 h 120"/>
                <a:gd name="T48" fmla="*/ 120 w 120"/>
                <a:gd name="T49" fmla="*/ 60 h 120"/>
                <a:gd name="T50" fmla="*/ 118 w 120"/>
                <a:gd name="T51" fmla="*/ 48 h 120"/>
                <a:gd name="T52" fmla="*/ 115 w 120"/>
                <a:gd name="T53" fmla="*/ 36 h 120"/>
                <a:gd name="T54" fmla="*/ 109 w 120"/>
                <a:gd name="T55" fmla="*/ 27 h 120"/>
                <a:gd name="T56" fmla="*/ 101 w 120"/>
                <a:gd name="T57" fmla="*/ 17 h 120"/>
                <a:gd name="T58" fmla="*/ 93 w 120"/>
                <a:gd name="T59" fmla="*/ 11 h 120"/>
                <a:gd name="T60" fmla="*/ 83 w 120"/>
                <a:gd name="T61" fmla="*/ 4 h 120"/>
                <a:gd name="T62" fmla="*/ 71 w 120"/>
                <a:gd name="T63" fmla="*/ 1 h 120"/>
                <a:gd name="T64" fmla="*/ 60 w 120"/>
                <a:gd name="T65" fmla="*/ 0 h 120"/>
                <a:gd name="T66" fmla="*/ 48 w 120"/>
                <a:gd name="T67" fmla="*/ 1 h 120"/>
                <a:gd name="T68" fmla="*/ 36 w 120"/>
                <a:gd name="T69" fmla="*/ 4 h 120"/>
                <a:gd name="T70" fmla="*/ 25 w 120"/>
                <a:gd name="T71" fmla="*/ 11 h 120"/>
                <a:gd name="T72" fmla="*/ 17 w 120"/>
                <a:gd name="T73" fmla="*/ 17 h 120"/>
                <a:gd name="T74" fmla="*/ 9 w 120"/>
                <a:gd name="T75" fmla="*/ 27 h 120"/>
                <a:gd name="T76" fmla="*/ 4 w 120"/>
                <a:gd name="T77" fmla="*/ 36 h 120"/>
                <a:gd name="T78" fmla="*/ 1 w 120"/>
                <a:gd name="T79" fmla="*/ 48 h 120"/>
                <a:gd name="T80" fmla="*/ 0 w 120"/>
                <a:gd name="T81" fmla="*/ 60 h 120"/>
                <a:gd name="T82" fmla="*/ 1 w 120"/>
                <a:gd name="T83" fmla="*/ 72 h 120"/>
                <a:gd name="T84" fmla="*/ 4 w 120"/>
                <a:gd name="T85" fmla="*/ 83 h 120"/>
                <a:gd name="T86" fmla="*/ 9 w 120"/>
                <a:gd name="T87" fmla="*/ 93 h 120"/>
                <a:gd name="T88" fmla="*/ 17 w 120"/>
                <a:gd name="T89" fmla="*/ 103 h 120"/>
                <a:gd name="T90" fmla="*/ 25 w 120"/>
                <a:gd name="T91" fmla="*/ 110 h 120"/>
                <a:gd name="T92" fmla="*/ 36 w 120"/>
                <a:gd name="T93" fmla="*/ 116 h 120"/>
                <a:gd name="T94" fmla="*/ 48 w 120"/>
                <a:gd name="T95" fmla="*/ 119 h 120"/>
                <a:gd name="T96" fmla="*/ 60 w 120"/>
                <a:gd name="T97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0" h="120">
                  <a:moveTo>
                    <a:pt x="60" y="30"/>
                  </a:moveTo>
                  <a:lnTo>
                    <a:pt x="65" y="31"/>
                  </a:lnTo>
                  <a:lnTo>
                    <a:pt x="71" y="32"/>
                  </a:lnTo>
                  <a:lnTo>
                    <a:pt x="76" y="35"/>
                  </a:lnTo>
                  <a:lnTo>
                    <a:pt x="81" y="39"/>
                  </a:lnTo>
                  <a:lnTo>
                    <a:pt x="84" y="43"/>
                  </a:lnTo>
                  <a:lnTo>
                    <a:pt x="87" y="48"/>
                  </a:lnTo>
                  <a:lnTo>
                    <a:pt x="88" y="54"/>
                  </a:lnTo>
                  <a:lnTo>
                    <a:pt x="90" y="60"/>
                  </a:lnTo>
                  <a:lnTo>
                    <a:pt x="88" y="66"/>
                  </a:lnTo>
                  <a:lnTo>
                    <a:pt x="87" y="72"/>
                  </a:lnTo>
                  <a:lnTo>
                    <a:pt x="84" y="77"/>
                  </a:lnTo>
                  <a:lnTo>
                    <a:pt x="81" y="81"/>
                  </a:lnTo>
                  <a:lnTo>
                    <a:pt x="76" y="85"/>
                  </a:lnTo>
                  <a:lnTo>
                    <a:pt x="71" y="88"/>
                  </a:lnTo>
                  <a:lnTo>
                    <a:pt x="65" y="90"/>
                  </a:lnTo>
                  <a:lnTo>
                    <a:pt x="60" y="90"/>
                  </a:lnTo>
                  <a:lnTo>
                    <a:pt x="53" y="90"/>
                  </a:lnTo>
                  <a:lnTo>
                    <a:pt x="48" y="88"/>
                  </a:lnTo>
                  <a:lnTo>
                    <a:pt x="42" y="85"/>
                  </a:lnTo>
                  <a:lnTo>
                    <a:pt x="38" y="81"/>
                  </a:lnTo>
                  <a:lnTo>
                    <a:pt x="35" y="77"/>
                  </a:lnTo>
                  <a:lnTo>
                    <a:pt x="32" y="72"/>
                  </a:lnTo>
                  <a:lnTo>
                    <a:pt x="30" y="66"/>
                  </a:lnTo>
                  <a:lnTo>
                    <a:pt x="30" y="60"/>
                  </a:lnTo>
                  <a:lnTo>
                    <a:pt x="30" y="54"/>
                  </a:lnTo>
                  <a:lnTo>
                    <a:pt x="32" y="48"/>
                  </a:lnTo>
                  <a:lnTo>
                    <a:pt x="35" y="43"/>
                  </a:lnTo>
                  <a:lnTo>
                    <a:pt x="38" y="39"/>
                  </a:lnTo>
                  <a:lnTo>
                    <a:pt x="42" y="35"/>
                  </a:lnTo>
                  <a:lnTo>
                    <a:pt x="48" y="32"/>
                  </a:lnTo>
                  <a:lnTo>
                    <a:pt x="53" y="31"/>
                  </a:lnTo>
                  <a:lnTo>
                    <a:pt x="60" y="30"/>
                  </a:lnTo>
                  <a:close/>
                  <a:moveTo>
                    <a:pt x="60" y="120"/>
                  </a:moveTo>
                  <a:lnTo>
                    <a:pt x="66" y="120"/>
                  </a:lnTo>
                  <a:lnTo>
                    <a:pt x="71" y="119"/>
                  </a:lnTo>
                  <a:lnTo>
                    <a:pt x="78" y="118"/>
                  </a:lnTo>
                  <a:lnTo>
                    <a:pt x="83" y="116"/>
                  </a:lnTo>
                  <a:lnTo>
                    <a:pt x="88" y="112"/>
                  </a:lnTo>
                  <a:lnTo>
                    <a:pt x="93" y="110"/>
                  </a:lnTo>
                  <a:lnTo>
                    <a:pt x="98" y="106"/>
                  </a:lnTo>
                  <a:lnTo>
                    <a:pt x="101" y="103"/>
                  </a:lnTo>
                  <a:lnTo>
                    <a:pt x="106" y="98"/>
                  </a:lnTo>
                  <a:lnTo>
                    <a:pt x="109" y="93"/>
                  </a:lnTo>
                  <a:lnTo>
                    <a:pt x="112" y="89"/>
                  </a:lnTo>
                  <a:lnTo>
                    <a:pt x="115" y="83"/>
                  </a:lnTo>
                  <a:lnTo>
                    <a:pt x="116" y="78"/>
                  </a:lnTo>
                  <a:lnTo>
                    <a:pt x="118" y="72"/>
                  </a:lnTo>
                  <a:lnTo>
                    <a:pt x="120" y="66"/>
                  </a:lnTo>
                  <a:lnTo>
                    <a:pt x="120" y="60"/>
                  </a:lnTo>
                  <a:lnTo>
                    <a:pt x="120" y="54"/>
                  </a:lnTo>
                  <a:lnTo>
                    <a:pt x="118" y="48"/>
                  </a:lnTo>
                  <a:lnTo>
                    <a:pt x="116" y="42"/>
                  </a:lnTo>
                  <a:lnTo>
                    <a:pt x="115" y="36"/>
                  </a:lnTo>
                  <a:lnTo>
                    <a:pt x="112" y="31"/>
                  </a:lnTo>
                  <a:lnTo>
                    <a:pt x="109" y="27"/>
                  </a:lnTo>
                  <a:lnTo>
                    <a:pt x="106" y="21"/>
                  </a:lnTo>
                  <a:lnTo>
                    <a:pt x="101" y="17"/>
                  </a:lnTo>
                  <a:lnTo>
                    <a:pt x="98" y="14"/>
                  </a:lnTo>
                  <a:lnTo>
                    <a:pt x="93" y="11"/>
                  </a:lnTo>
                  <a:lnTo>
                    <a:pt x="88" y="8"/>
                  </a:lnTo>
                  <a:lnTo>
                    <a:pt x="83" y="4"/>
                  </a:lnTo>
                  <a:lnTo>
                    <a:pt x="78" y="2"/>
                  </a:lnTo>
                  <a:lnTo>
                    <a:pt x="71" y="1"/>
                  </a:lnTo>
                  <a:lnTo>
                    <a:pt x="66" y="0"/>
                  </a:lnTo>
                  <a:lnTo>
                    <a:pt x="60" y="0"/>
                  </a:lnTo>
                  <a:lnTo>
                    <a:pt x="53" y="0"/>
                  </a:lnTo>
                  <a:lnTo>
                    <a:pt x="48" y="1"/>
                  </a:lnTo>
                  <a:lnTo>
                    <a:pt x="41" y="2"/>
                  </a:lnTo>
                  <a:lnTo>
                    <a:pt x="36" y="4"/>
                  </a:lnTo>
                  <a:lnTo>
                    <a:pt x="31" y="8"/>
                  </a:lnTo>
                  <a:lnTo>
                    <a:pt x="25" y="11"/>
                  </a:lnTo>
                  <a:lnTo>
                    <a:pt x="21" y="14"/>
                  </a:lnTo>
                  <a:lnTo>
                    <a:pt x="17" y="17"/>
                  </a:lnTo>
                  <a:lnTo>
                    <a:pt x="14" y="21"/>
                  </a:lnTo>
                  <a:lnTo>
                    <a:pt x="9" y="27"/>
                  </a:lnTo>
                  <a:lnTo>
                    <a:pt x="7" y="31"/>
                  </a:lnTo>
                  <a:lnTo>
                    <a:pt x="4" y="36"/>
                  </a:lnTo>
                  <a:lnTo>
                    <a:pt x="2" y="42"/>
                  </a:lnTo>
                  <a:lnTo>
                    <a:pt x="1" y="48"/>
                  </a:lnTo>
                  <a:lnTo>
                    <a:pt x="0" y="54"/>
                  </a:lnTo>
                  <a:lnTo>
                    <a:pt x="0" y="60"/>
                  </a:lnTo>
                  <a:lnTo>
                    <a:pt x="0" y="66"/>
                  </a:lnTo>
                  <a:lnTo>
                    <a:pt x="1" y="72"/>
                  </a:lnTo>
                  <a:lnTo>
                    <a:pt x="2" y="78"/>
                  </a:lnTo>
                  <a:lnTo>
                    <a:pt x="4" y="83"/>
                  </a:lnTo>
                  <a:lnTo>
                    <a:pt x="7" y="89"/>
                  </a:lnTo>
                  <a:lnTo>
                    <a:pt x="9" y="93"/>
                  </a:lnTo>
                  <a:lnTo>
                    <a:pt x="14" y="98"/>
                  </a:lnTo>
                  <a:lnTo>
                    <a:pt x="17" y="103"/>
                  </a:lnTo>
                  <a:lnTo>
                    <a:pt x="21" y="106"/>
                  </a:lnTo>
                  <a:lnTo>
                    <a:pt x="25" y="110"/>
                  </a:lnTo>
                  <a:lnTo>
                    <a:pt x="31" y="112"/>
                  </a:lnTo>
                  <a:lnTo>
                    <a:pt x="36" y="116"/>
                  </a:lnTo>
                  <a:lnTo>
                    <a:pt x="41" y="118"/>
                  </a:lnTo>
                  <a:lnTo>
                    <a:pt x="48" y="119"/>
                  </a:lnTo>
                  <a:lnTo>
                    <a:pt x="53" y="120"/>
                  </a:lnTo>
                  <a:lnTo>
                    <a:pt x="60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424">
              <a:extLst>
                <a:ext uri="{FF2B5EF4-FFF2-40B4-BE49-F238E27FC236}">
                  <a16:creationId xmlns:a16="http://schemas.microsoft.com/office/drawing/2014/main" id="{7A99D7C2-32EB-4CAB-B5BB-5F64705E62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42163" y="1346200"/>
              <a:ext cx="57150" cy="57150"/>
            </a:xfrm>
            <a:custGeom>
              <a:avLst/>
              <a:gdLst>
                <a:gd name="T0" fmla="*/ 102 w 180"/>
                <a:gd name="T1" fmla="*/ 31 h 180"/>
                <a:gd name="T2" fmla="*/ 119 w 180"/>
                <a:gd name="T3" fmla="*/ 38 h 180"/>
                <a:gd name="T4" fmla="*/ 133 w 180"/>
                <a:gd name="T5" fmla="*/ 47 h 180"/>
                <a:gd name="T6" fmla="*/ 143 w 180"/>
                <a:gd name="T7" fmla="*/ 61 h 180"/>
                <a:gd name="T8" fmla="*/ 149 w 180"/>
                <a:gd name="T9" fmla="*/ 78 h 180"/>
                <a:gd name="T10" fmla="*/ 150 w 180"/>
                <a:gd name="T11" fmla="*/ 96 h 180"/>
                <a:gd name="T12" fmla="*/ 146 w 180"/>
                <a:gd name="T13" fmla="*/ 114 h 180"/>
                <a:gd name="T14" fmla="*/ 136 w 180"/>
                <a:gd name="T15" fmla="*/ 129 h 180"/>
                <a:gd name="T16" fmla="*/ 125 w 180"/>
                <a:gd name="T17" fmla="*/ 139 h 180"/>
                <a:gd name="T18" fmla="*/ 108 w 180"/>
                <a:gd name="T19" fmla="*/ 148 h 180"/>
                <a:gd name="T20" fmla="*/ 90 w 180"/>
                <a:gd name="T21" fmla="*/ 150 h 180"/>
                <a:gd name="T22" fmla="*/ 72 w 180"/>
                <a:gd name="T23" fmla="*/ 148 h 180"/>
                <a:gd name="T24" fmla="*/ 57 w 180"/>
                <a:gd name="T25" fmla="*/ 139 h 180"/>
                <a:gd name="T26" fmla="*/ 44 w 180"/>
                <a:gd name="T27" fmla="*/ 129 h 180"/>
                <a:gd name="T28" fmla="*/ 35 w 180"/>
                <a:gd name="T29" fmla="*/ 114 h 180"/>
                <a:gd name="T30" fmla="*/ 30 w 180"/>
                <a:gd name="T31" fmla="*/ 96 h 180"/>
                <a:gd name="T32" fmla="*/ 31 w 180"/>
                <a:gd name="T33" fmla="*/ 78 h 180"/>
                <a:gd name="T34" fmla="*/ 38 w 180"/>
                <a:gd name="T35" fmla="*/ 61 h 180"/>
                <a:gd name="T36" fmla="*/ 49 w 180"/>
                <a:gd name="T37" fmla="*/ 47 h 180"/>
                <a:gd name="T38" fmla="*/ 61 w 180"/>
                <a:gd name="T39" fmla="*/ 38 h 180"/>
                <a:gd name="T40" fmla="*/ 78 w 180"/>
                <a:gd name="T41" fmla="*/ 31 h 180"/>
                <a:gd name="T42" fmla="*/ 90 w 180"/>
                <a:gd name="T43" fmla="*/ 180 h 180"/>
                <a:gd name="T44" fmla="*/ 117 w 180"/>
                <a:gd name="T45" fmla="*/ 176 h 180"/>
                <a:gd name="T46" fmla="*/ 141 w 180"/>
                <a:gd name="T47" fmla="*/ 165 h 180"/>
                <a:gd name="T48" fmla="*/ 160 w 180"/>
                <a:gd name="T49" fmla="*/ 147 h 180"/>
                <a:gd name="T50" fmla="*/ 174 w 180"/>
                <a:gd name="T51" fmla="*/ 125 h 180"/>
                <a:gd name="T52" fmla="*/ 180 w 180"/>
                <a:gd name="T53" fmla="*/ 100 h 180"/>
                <a:gd name="T54" fmla="*/ 179 w 180"/>
                <a:gd name="T55" fmla="*/ 72 h 180"/>
                <a:gd name="T56" fmla="*/ 169 w 180"/>
                <a:gd name="T57" fmla="*/ 47 h 180"/>
                <a:gd name="T58" fmla="*/ 154 w 180"/>
                <a:gd name="T59" fmla="*/ 27 h 180"/>
                <a:gd name="T60" fmla="*/ 133 w 180"/>
                <a:gd name="T61" fmla="*/ 11 h 180"/>
                <a:gd name="T62" fmla="*/ 108 w 180"/>
                <a:gd name="T63" fmla="*/ 2 h 180"/>
                <a:gd name="T64" fmla="*/ 82 w 180"/>
                <a:gd name="T65" fmla="*/ 0 h 180"/>
                <a:gd name="T66" fmla="*/ 55 w 180"/>
                <a:gd name="T67" fmla="*/ 7 h 180"/>
                <a:gd name="T68" fmla="*/ 34 w 180"/>
                <a:gd name="T69" fmla="*/ 20 h 180"/>
                <a:gd name="T70" fmla="*/ 15 w 180"/>
                <a:gd name="T71" fmla="*/ 40 h 180"/>
                <a:gd name="T72" fmla="*/ 5 w 180"/>
                <a:gd name="T73" fmla="*/ 63 h 180"/>
                <a:gd name="T74" fmla="*/ 0 w 180"/>
                <a:gd name="T75" fmla="*/ 90 h 180"/>
                <a:gd name="T76" fmla="*/ 5 w 180"/>
                <a:gd name="T77" fmla="*/ 117 h 180"/>
                <a:gd name="T78" fmla="*/ 15 w 180"/>
                <a:gd name="T79" fmla="*/ 140 h 180"/>
                <a:gd name="T80" fmla="*/ 34 w 180"/>
                <a:gd name="T81" fmla="*/ 160 h 180"/>
                <a:gd name="T82" fmla="*/ 55 w 180"/>
                <a:gd name="T83" fmla="*/ 172 h 180"/>
                <a:gd name="T84" fmla="*/ 82 w 180"/>
                <a:gd name="T8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0" h="180">
                  <a:moveTo>
                    <a:pt x="90" y="30"/>
                  </a:moveTo>
                  <a:lnTo>
                    <a:pt x="97" y="30"/>
                  </a:lnTo>
                  <a:lnTo>
                    <a:pt x="102" y="31"/>
                  </a:lnTo>
                  <a:lnTo>
                    <a:pt x="108" y="32"/>
                  </a:lnTo>
                  <a:lnTo>
                    <a:pt x="114" y="34"/>
                  </a:lnTo>
                  <a:lnTo>
                    <a:pt x="119" y="38"/>
                  </a:lnTo>
                  <a:lnTo>
                    <a:pt x="125" y="41"/>
                  </a:lnTo>
                  <a:lnTo>
                    <a:pt x="129" y="44"/>
                  </a:lnTo>
                  <a:lnTo>
                    <a:pt x="133" y="47"/>
                  </a:lnTo>
                  <a:lnTo>
                    <a:pt x="136" y="52"/>
                  </a:lnTo>
                  <a:lnTo>
                    <a:pt x="141" y="57"/>
                  </a:lnTo>
                  <a:lnTo>
                    <a:pt x="143" y="61"/>
                  </a:lnTo>
                  <a:lnTo>
                    <a:pt x="146" y="66"/>
                  </a:lnTo>
                  <a:lnTo>
                    <a:pt x="148" y="72"/>
                  </a:lnTo>
                  <a:lnTo>
                    <a:pt x="149" y="78"/>
                  </a:lnTo>
                  <a:lnTo>
                    <a:pt x="150" y="84"/>
                  </a:lnTo>
                  <a:lnTo>
                    <a:pt x="150" y="90"/>
                  </a:lnTo>
                  <a:lnTo>
                    <a:pt x="150" y="96"/>
                  </a:lnTo>
                  <a:lnTo>
                    <a:pt x="149" y="102"/>
                  </a:lnTo>
                  <a:lnTo>
                    <a:pt x="148" y="108"/>
                  </a:lnTo>
                  <a:lnTo>
                    <a:pt x="146" y="114"/>
                  </a:lnTo>
                  <a:lnTo>
                    <a:pt x="143" y="119"/>
                  </a:lnTo>
                  <a:lnTo>
                    <a:pt x="141" y="123"/>
                  </a:lnTo>
                  <a:lnTo>
                    <a:pt x="136" y="129"/>
                  </a:lnTo>
                  <a:lnTo>
                    <a:pt x="133" y="133"/>
                  </a:lnTo>
                  <a:lnTo>
                    <a:pt x="129" y="136"/>
                  </a:lnTo>
                  <a:lnTo>
                    <a:pt x="125" y="139"/>
                  </a:lnTo>
                  <a:lnTo>
                    <a:pt x="119" y="142"/>
                  </a:lnTo>
                  <a:lnTo>
                    <a:pt x="114" y="146"/>
                  </a:lnTo>
                  <a:lnTo>
                    <a:pt x="108" y="148"/>
                  </a:lnTo>
                  <a:lnTo>
                    <a:pt x="102" y="149"/>
                  </a:lnTo>
                  <a:lnTo>
                    <a:pt x="97" y="150"/>
                  </a:lnTo>
                  <a:lnTo>
                    <a:pt x="90" y="150"/>
                  </a:lnTo>
                  <a:lnTo>
                    <a:pt x="84" y="150"/>
                  </a:lnTo>
                  <a:lnTo>
                    <a:pt x="78" y="149"/>
                  </a:lnTo>
                  <a:lnTo>
                    <a:pt x="72" y="148"/>
                  </a:lnTo>
                  <a:lnTo>
                    <a:pt x="67" y="146"/>
                  </a:lnTo>
                  <a:lnTo>
                    <a:pt x="61" y="142"/>
                  </a:lnTo>
                  <a:lnTo>
                    <a:pt x="57" y="139"/>
                  </a:lnTo>
                  <a:lnTo>
                    <a:pt x="52" y="136"/>
                  </a:lnTo>
                  <a:lnTo>
                    <a:pt x="49" y="133"/>
                  </a:lnTo>
                  <a:lnTo>
                    <a:pt x="44" y="129"/>
                  </a:lnTo>
                  <a:lnTo>
                    <a:pt x="41" y="123"/>
                  </a:lnTo>
                  <a:lnTo>
                    <a:pt x="38" y="119"/>
                  </a:lnTo>
                  <a:lnTo>
                    <a:pt x="35" y="114"/>
                  </a:lnTo>
                  <a:lnTo>
                    <a:pt x="34" y="108"/>
                  </a:lnTo>
                  <a:lnTo>
                    <a:pt x="31" y="102"/>
                  </a:lnTo>
                  <a:lnTo>
                    <a:pt x="30" y="96"/>
                  </a:lnTo>
                  <a:lnTo>
                    <a:pt x="30" y="90"/>
                  </a:lnTo>
                  <a:lnTo>
                    <a:pt x="30" y="84"/>
                  </a:lnTo>
                  <a:lnTo>
                    <a:pt x="31" y="78"/>
                  </a:lnTo>
                  <a:lnTo>
                    <a:pt x="34" y="72"/>
                  </a:lnTo>
                  <a:lnTo>
                    <a:pt x="35" y="66"/>
                  </a:lnTo>
                  <a:lnTo>
                    <a:pt x="38" y="61"/>
                  </a:lnTo>
                  <a:lnTo>
                    <a:pt x="41" y="57"/>
                  </a:lnTo>
                  <a:lnTo>
                    <a:pt x="44" y="52"/>
                  </a:lnTo>
                  <a:lnTo>
                    <a:pt x="49" y="47"/>
                  </a:lnTo>
                  <a:lnTo>
                    <a:pt x="52" y="44"/>
                  </a:lnTo>
                  <a:lnTo>
                    <a:pt x="57" y="41"/>
                  </a:lnTo>
                  <a:lnTo>
                    <a:pt x="61" y="38"/>
                  </a:lnTo>
                  <a:lnTo>
                    <a:pt x="67" y="34"/>
                  </a:lnTo>
                  <a:lnTo>
                    <a:pt x="72" y="32"/>
                  </a:lnTo>
                  <a:lnTo>
                    <a:pt x="78" y="31"/>
                  </a:lnTo>
                  <a:lnTo>
                    <a:pt x="84" y="30"/>
                  </a:lnTo>
                  <a:lnTo>
                    <a:pt x="90" y="30"/>
                  </a:lnTo>
                  <a:close/>
                  <a:moveTo>
                    <a:pt x="90" y="180"/>
                  </a:moveTo>
                  <a:lnTo>
                    <a:pt x="100" y="180"/>
                  </a:lnTo>
                  <a:lnTo>
                    <a:pt x="108" y="178"/>
                  </a:lnTo>
                  <a:lnTo>
                    <a:pt x="117" y="176"/>
                  </a:lnTo>
                  <a:lnTo>
                    <a:pt x="126" y="172"/>
                  </a:lnTo>
                  <a:lnTo>
                    <a:pt x="133" y="169"/>
                  </a:lnTo>
                  <a:lnTo>
                    <a:pt x="141" y="165"/>
                  </a:lnTo>
                  <a:lnTo>
                    <a:pt x="148" y="160"/>
                  </a:lnTo>
                  <a:lnTo>
                    <a:pt x="154" y="153"/>
                  </a:lnTo>
                  <a:lnTo>
                    <a:pt x="160" y="147"/>
                  </a:lnTo>
                  <a:lnTo>
                    <a:pt x="165" y="140"/>
                  </a:lnTo>
                  <a:lnTo>
                    <a:pt x="169" y="133"/>
                  </a:lnTo>
                  <a:lnTo>
                    <a:pt x="174" y="125"/>
                  </a:lnTo>
                  <a:lnTo>
                    <a:pt x="177" y="117"/>
                  </a:lnTo>
                  <a:lnTo>
                    <a:pt x="179" y="108"/>
                  </a:lnTo>
                  <a:lnTo>
                    <a:pt x="180" y="100"/>
                  </a:lnTo>
                  <a:lnTo>
                    <a:pt x="180" y="90"/>
                  </a:lnTo>
                  <a:lnTo>
                    <a:pt x="180" y="80"/>
                  </a:lnTo>
                  <a:lnTo>
                    <a:pt x="179" y="72"/>
                  </a:lnTo>
                  <a:lnTo>
                    <a:pt x="177" y="63"/>
                  </a:lnTo>
                  <a:lnTo>
                    <a:pt x="174" y="55"/>
                  </a:lnTo>
                  <a:lnTo>
                    <a:pt x="169" y="47"/>
                  </a:lnTo>
                  <a:lnTo>
                    <a:pt x="165" y="40"/>
                  </a:lnTo>
                  <a:lnTo>
                    <a:pt x="160" y="33"/>
                  </a:lnTo>
                  <a:lnTo>
                    <a:pt x="154" y="27"/>
                  </a:lnTo>
                  <a:lnTo>
                    <a:pt x="148" y="20"/>
                  </a:lnTo>
                  <a:lnTo>
                    <a:pt x="141" y="15"/>
                  </a:lnTo>
                  <a:lnTo>
                    <a:pt x="133" y="11"/>
                  </a:lnTo>
                  <a:lnTo>
                    <a:pt x="126" y="7"/>
                  </a:lnTo>
                  <a:lnTo>
                    <a:pt x="117" y="4"/>
                  </a:lnTo>
                  <a:lnTo>
                    <a:pt x="108" y="2"/>
                  </a:lnTo>
                  <a:lnTo>
                    <a:pt x="100" y="0"/>
                  </a:lnTo>
                  <a:lnTo>
                    <a:pt x="90" y="0"/>
                  </a:lnTo>
                  <a:lnTo>
                    <a:pt x="82" y="0"/>
                  </a:lnTo>
                  <a:lnTo>
                    <a:pt x="72" y="2"/>
                  </a:lnTo>
                  <a:lnTo>
                    <a:pt x="64" y="4"/>
                  </a:lnTo>
                  <a:lnTo>
                    <a:pt x="55" y="7"/>
                  </a:lnTo>
                  <a:lnTo>
                    <a:pt x="47" y="11"/>
                  </a:lnTo>
                  <a:lnTo>
                    <a:pt x="40" y="15"/>
                  </a:lnTo>
                  <a:lnTo>
                    <a:pt x="34" y="20"/>
                  </a:lnTo>
                  <a:lnTo>
                    <a:pt x="27" y="27"/>
                  </a:lnTo>
                  <a:lnTo>
                    <a:pt x="21" y="33"/>
                  </a:lnTo>
                  <a:lnTo>
                    <a:pt x="15" y="40"/>
                  </a:lnTo>
                  <a:lnTo>
                    <a:pt x="11" y="47"/>
                  </a:lnTo>
                  <a:lnTo>
                    <a:pt x="8" y="55"/>
                  </a:lnTo>
                  <a:lnTo>
                    <a:pt x="5" y="63"/>
                  </a:lnTo>
                  <a:lnTo>
                    <a:pt x="3" y="72"/>
                  </a:lnTo>
                  <a:lnTo>
                    <a:pt x="0" y="80"/>
                  </a:lnTo>
                  <a:lnTo>
                    <a:pt x="0" y="90"/>
                  </a:lnTo>
                  <a:lnTo>
                    <a:pt x="0" y="100"/>
                  </a:lnTo>
                  <a:lnTo>
                    <a:pt x="3" y="108"/>
                  </a:lnTo>
                  <a:lnTo>
                    <a:pt x="5" y="117"/>
                  </a:lnTo>
                  <a:lnTo>
                    <a:pt x="8" y="125"/>
                  </a:lnTo>
                  <a:lnTo>
                    <a:pt x="11" y="133"/>
                  </a:lnTo>
                  <a:lnTo>
                    <a:pt x="15" y="140"/>
                  </a:lnTo>
                  <a:lnTo>
                    <a:pt x="21" y="147"/>
                  </a:lnTo>
                  <a:lnTo>
                    <a:pt x="27" y="153"/>
                  </a:lnTo>
                  <a:lnTo>
                    <a:pt x="34" y="160"/>
                  </a:lnTo>
                  <a:lnTo>
                    <a:pt x="40" y="165"/>
                  </a:lnTo>
                  <a:lnTo>
                    <a:pt x="47" y="169"/>
                  </a:lnTo>
                  <a:lnTo>
                    <a:pt x="55" y="172"/>
                  </a:lnTo>
                  <a:lnTo>
                    <a:pt x="64" y="176"/>
                  </a:lnTo>
                  <a:lnTo>
                    <a:pt x="72" y="178"/>
                  </a:lnTo>
                  <a:lnTo>
                    <a:pt x="82" y="180"/>
                  </a:lnTo>
                  <a:lnTo>
                    <a:pt x="9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25">
              <a:extLst>
                <a:ext uri="{FF2B5EF4-FFF2-40B4-BE49-F238E27FC236}">
                  <a16:creationId xmlns:a16="http://schemas.microsoft.com/office/drawing/2014/main" id="{6D877695-390C-41EB-8F55-102375E7BB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27888" y="1374775"/>
              <a:ext cx="28575" cy="28575"/>
            </a:xfrm>
            <a:custGeom>
              <a:avLst/>
              <a:gdLst>
                <a:gd name="T0" fmla="*/ 48 w 91"/>
                <a:gd name="T1" fmla="*/ 30 h 90"/>
                <a:gd name="T2" fmla="*/ 54 w 91"/>
                <a:gd name="T3" fmla="*/ 33 h 90"/>
                <a:gd name="T4" fmla="*/ 58 w 91"/>
                <a:gd name="T5" fmla="*/ 37 h 90"/>
                <a:gd name="T6" fmla="*/ 60 w 91"/>
                <a:gd name="T7" fmla="*/ 42 h 90"/>
                <a:gd name="T8" fmla="*/ 60 w 91"/>
                <a:gd name="T9" fmla="*/ 48 h 90"/>
                <a:gd name="T10" fmla="*/ 58 w 91"/>
                <a:gd name="T11" fmla="*/ 53 h 90"/>
                <a:gd name="T12" fmla="*/ 54 w 91"/>
                <a:gd name="T13" fmla="*/ 58 h 90"/>
                <a:gd name="T14" fmla="*/ 48 w 91"/>
                <a:gd name="T15" fmla="*/ 60 h 90"/>
                <a:gd name="T16" fmla="*/ 43 w 91"/>
                <a:gd name="T17" fmla="*/ 60 h 90"/>
                <a:gd name="T18" fmla="*/ 37 w 91"/>
                <a:gd name="T19" fmla="*/ 58 h 90"/>
                <a:gd name="T20" fmla="*/ 33 w 91"/>
                <a:gd name="T21" fmla="*/ 53 h 90"/>
                <a:gd name="T22" fmla="*/ 31 w 91"/>
                <a:gd name="T23" fmla="*/ 48 h 90"/>
                <a:gd name="T24" fmla="*/ 31 w 91"/>
                <a:gd name="T25" fmla="*/ 42 h 90"/>
                <a:gd name="T26" fmla="*/ 33 w 91"/>
                <a:gd name="T27" fmla="*/ 37 h 90"/>
                <a:gd name="T28" fmla="*/ 37 w 91"/>
                <a:gd name="T29" fmla="*/ 33 h 90"/>
                <a:gd name="T30" fmla="*/ 43 w 91"/>
                <a:gd name="T31" fmla="*/ 30 h 90"/>
                <a:gd name="T32" fmla="*/ 46 w 91"/>
                <a:gd name="T33" fmla="*/ 90 h 90"/>
                <a:gd name="T34" fmla="*/ 63 w 91"/>
                <a:gd name="T35" fmla="*/ 87 h 90"/>
                <a:gd name="T36" fmla="*/ 77 w 91"/>
                <a:gd name="T37" fmla="*/ 77 h 90"/>
                <a:gd name="T38" fmla="*/ 87 w 91"/>
                <a:gd name="T39" fmla="*/ 63 h 90"/>
                <a:gd name="T40" fmla="*/ 91 w 91"/>
                <a:gd name="T41" fmla="*/ 45 h 90"/>
                <a:gd name="T42" fmla="*/ 87 w 91"/>
                <a:gd name="T43" fmla="*/ 28 h 90"/>
                <a:gd name="T44" fmla="*/ 77 w 91"/>
                <a:gd name="T45" fmla="*/ 14 h 90"/>
                <a:gd name="T46" fmla="*/ 63 w 91"/>
                <a:gd name="T47" fmla="*/ 3 h 90"/>
                <a:gd name="T48" fmla="*/ 46 w 91"/>
                <a:gd name="T49" fmla="*/ 0 h 90"/>
                <a:gd name="T50" fmla="*/ 28 w 91"/>
                <a:gd name="T51" fmla="*/ 3 h 90"/>
                <a:gd name="T52" fmla="*/ 14 w 91"/>
                <a:gd name="T53" fmla="*/ 14 h 90"/>
                <a:gd name="T54" fmla="*/ 4 w 91"/>
                <a:gd name="T55" fmla="*/ 28 h 90"/>
                <a:gd name="T56" fmla="*/ 0 w 91"/>
                <a:gd name="T57" fmla="*/ 45 h 90"/>
                <a:gd name="T58" fmla="*/ 4 w 91"/>
                <a:gd name="T59" fmla="*/ 63 h 90"/>
                <a:gd name="T60" fmla="*/ 14 w 91"/>
                <a:gd name="T61" fmla="*/ 77 h 90"/>
                <a:gd name="T62" fmla="*/ 28 w 91"/>
                <a:gd name="T63" fmla="*/ 87 h 90"/>
                <a:gd name="T64" fmla="*/ 46 w 91"/>
                <a:gd name="T6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1" h="90">
                  <a:moveTo>
                    <a:pt x="46" y="30"/>
                  </a:moveTo>
                  <a:lnTo>
                    <a:pt x="48" y="30"/>
                  </a:lnTo>
                  <a:lnTo>
                    <a:pt x="51" y="31"/>
                  </a:lnTo>
                  <a:lnTo>
                    <a:pt x="54" y="33"/>
                  </a:lnTo>
                  <a:lnTo>
                    <a:pt x="56" y="34"/>
                  </a:lnTo>
                  <a:lnTo>
                    <a:pt x="58" y="37"/>
                  </a:lnTo>
                  <a:lnTo>
                    <a:pt x="59" y="40"/>
                  </a:lnTo>
                  <a:lnTo>
                    <a:pt x="60" y="42"/>
                  </a:lnTo>
                  <a:lnTo>
                    <a:pt x="61" y="45"/>
                  </a:lnTo>
                  <a:lnTo>
                    <a:pt x="60" y="48"/>
                  </a:lnTo>
                  <a:lnTo>
                    <a:pt x="59" y="51"/>
                  </a:lnTo>
                  <a:lnTo>
                    <a:pt x="58" y="53"/>
                  </a:lnTo>
                  <a:lnTo>
                    <a:pt x="56" y="56"/>
                  </a:lnTo>
                  <a:lnTo>
                    <a:pt x="54" y="58"/>
                  </a:lnTo>
                  <a:lnTo>
                    <a:pt x="51" y="59"/>
                  </a:lnTo>
                  <a:lnTo>
                    <a:pt x="48" y="60"/>
                  </a:lnTo>
                  <a:lnTo>
                    <a:pt x="46" y="60"/>
                  </a:lnTo>
                  <a:lnTo>
                    <a:pt x="43" y="60"/>
                  </a:lnTo>
                  <a:lnTo>
                    <a:pt x="40" y="59"/>
                  </a:lnTo>
                  <a:lnTo>
                    <a:pt x="37" y="58"/>
                  </a:lnTo>
                  <a:lnTo>
                    <a:pt x="35" y="56"/>
                  </a:lnTo>
                  <a:lnTo>
                    <a:pt x="33" y="53"/>
                  </a:lnTo>
                  <a:lnTo>
                    <a:pt x="32" y="51"/>
                  </a:lnTo>
                  <a:lnTo>
                    <a:pt x="31" y="48"/>
                  </a:lnTo>
                  <a:lnTo>
                    <a:pt x="30" y="45"/>
                  </a:lnTo>
                  <a:lnTo>
                    <a:pt x="31" y="42"/>
                  </a:lnTo>
                  <a:lnTo>
                    <a:pt x="32" y="40"/>
                  </a:lnTo>
                  <a:lnTo>
                    <a:pt x="33" y="37"/>
                  </a:lnTo>
                  <a:lnTo>
                    <a:pt x="35" y="34"/>
                  </a:lnTo>
                  <a:lnTo>
                    <a:pt x="37" y="33"/>
                  </a:lnTo>
                  <a:lnTo>
                    <a:pt x="40" y="31"/>
                  </a:lnTo>
                  <a:lnTo>
                    <a:pt x="43" y="30"/>
                  </a:lnTo>
                  <a:lnTo>
                    <a:pt x="46" y="30"/>
                  </a:lnTo>
                  <a:close/>
                  <a:moveTo>
                    <a:pt x="46" y="90"/>
                  </a:moveTo>
                  <a:lnTo>
                    <a:pt x="55" y="89"/>
                  </a:lnTo>
                  <a:lnTo>
                    <a:pt x="63" y="87"/>
                  </a:lnTo>
                  <a:lnTo>
                    <a:pt x="71" y="82"/>
                  </a:lnTo>
                  <a:lnTo>
                    <a:pt x="77" y="77"/>
                  </a:lnTo>
                  <a:lnTo>
                    <a:pt x="82" y="71"/>
                  </a:lnTo>
                  <a:lnTo>
                    <a:pt x="87" y="63"/>
                  </a:lnTo>
                  <a:lnTo>
                    <a:pt x="90" y="55"/>
                  </a:lnTo>
                  <a:lnTo>
                    <a:pt x="91" y="45"/>
                  </a:lnTo>
                  <a:lnTo>
                    <a:pt x="90" y="36"/>
                  </a:lnTo>
                  <a:lnTo>
                    <a:pt x="87" y="28"/>
                  </a:lnTo>
                  <a:lnTo>
                    <a:pt x="82" y="20"/>
                  </a:lnTo>
                  <a:lnTo>
                    <a:pt x="77" y="14"/>
                  </a:lnTo>
                  <a:lnTo>
                    <a:pt x="71" y="8"/>
                  </a:lnTo>
                  <a:lnTo>
                    <a:pt x="63" y="3"/>
                  </a:lnTo>
                  <a:lnTo>
                    <a:pt x="55" y="1"/>
                  </a:lnTo>
                  <a:lnTo>
                    <a:pt x="46" y="0"/>
                  </a:lnTo>
                  <a:lnTo>
                    <a:pt x="36" y="1"/>
                  </a:lnTo>
                  <a:lnTo>
                    <a:pt x="28" y="3"/>
                  </a:lnTo>
                  <a:lnTo>
                    <a:pt x="20" y="8"/>
                  </a:lnTo>
                  <a:lnTo>
                    <a:pt x="14" y="14"/>
                  </a:lnTo>
                  <a:lnTo>
                    <a:pt x="9" y="20"/>
                  </a:lnTo>
                  <a:lnTo>
                    <a:pt x="4" y="28"/>
                  </a:lnTo>
                  <a:lnTo>
                    <a:pt x="1" y="36"/>
                  </a:lnTo>
                  <a:lnTo>
                    <a:pt x="0" y="45"/>
                  </a:lnTo>
                  <a:lnTo>
                    <a:pt x="1" y="55"/>
                  </a:lnTo>
                  <a:lnTo>
                    <a:pt x="4" y="63"/>
                  </a:lnTo>
                  <a:lnTo>
                    <a:pt x="9" y="71"/>
                  </a:lnTo>
                  <a:lnTo>
                    <a:pt x="14" y="77"/>
                  </a:lnTo>
                  <a:lnTo>
                    <a:pt x="20" y="82"/>
                  </a:lnTo>
                  <a:lnTo>
                    <a:pt x="28" y="87"/>
                  </a:lnTo>
                  <a:lnTo>
                    <a:pt x="36" y="89"/>
                  </a:lnTo>
                  <a:lnTo>
                    <a:pt x="46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D28283B-48EE-41EF-9259-F26E8F18E01D}"/>
              </a:ext>
            </a:extLst>
          </p:cNvPr>
          <p:cNvGrpSpPr/>
          <p:nvPr/>
        </p:nvGrpSpPr>
        <p:grpSpPr>
          <a:xfrm>
            <a:off x="7125567" y="4649061"/>
            <a:ext cx="522142" cy="783214"/>
            <a:chOff x="7075488" y="1917700"/>
            <a:chExt cx="190500" cy="285750"/>
          </a:xfrm>
          <a:solidFill>
            <a:schemeClr val="accent4"/>
          </a:solidFill>
        </p:grpSpPr>
        <p:sp>
          <p:nvSpPr>
            <p:cNvPr id="58" name="Freeform 441">
              <a:extLst>
                <a:ext uri="{FF2B5EF4-FFF2-40B4-BE49-F238E27FC236}">
                  <a16:creationId xmlns:a16="http://schemas.microsoft.com/office/drawing/2014/main" id="{9510C309-06C9-4D17-B859-2C2DCF1089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75488" y="1917700"/>
              <a:ext cx="190500" cy="285750"/>
            </a:xfrm>
            <a:custGeom>
              <a:avLst/>
              <a:gdLst>
                <a:gd name="T0" fmla="*/ 259 w 600"/>
                <a:gd name="T1" fmla="*/ 867 h 900"/>
                <a:gd name="T2" fmla="*/ 206 w 600"/>
                <a:gd name="T3" fmla="*/ 854 h 900"/>
                <a:gd name="T4" fmla="*/ 159 w 600"/>
                <a:gd name="T5" fmla="*/ 832 h 900"/>
                <a:gd name="T6" fmla="*/ 118 w 600"/>
                <a:gd name="T7" fmla="*/ 801 h 900"/>
                <a:gd name="T8" fmla="*/ 83 w 600"/>
                <a:gd name="T9" fmla="*/ 762 h 900"/>
                <a:gd name="T10" fmla="*/ 56 w 600"/>
                <a:gd name="T11" fmla="*/ 717 h 900"/>
                <a:gd name="T12" fmla="*/ 38 w 600"/>
                <a:gd name="T13" fmla="*/ 668 h 900"/>
                <a:gd name="T14" fmla="*/ 30 w 600"/>
                <a:gd name="T15" fmla="*/ 614 h 900"/>
                <a:gd name="T16" fmla="*/ 35 w 600"/>
                <a:gd name="T17" fmla="*/ 558 h 900"/>
                <a:gd name="T18" fmla="*/ 56 w 600"/>
                <a:gd name="T19" fmla="*/ 488 h 900"/>
                <a:gd name="T20" fmla="*/ 122 w 600"/>
                <a:gd name="T21" fmla="*/ 346 h 900"/>
                <a:gd name="T22" fmla="*/ 213 w 600"/>
                <a:gd name="T23" fmla="*/ 183 h 900"/>
                <a:gd name="T24" fmla="*/ 327 w 600"/>
                <a:gd name="T25" fmla="*/ 86 h 900"/>
                <a:gd name="T26" fmla="*/ 432 w 600"/>
                <a:gd name="T27" fmla="*/ 262 h 900"/>
                <a:gd name="T28" fmla="*/ 518 w 600"/>
                <a:gd name="T29" fmla="*/ 429 h 900"/>
                <a:gd name="T30" fmla="*/ 555 w 600"/>
                <a:gd name="T31" fmla="*/ 525 h 900"/>
                <a:gd name="T32" fmla="*/ 569 w 600"/>
                <a:gd name="T33" fmla="*/ 587 h 900"/>
                <a:gd name="T34" fmla="*/ 567 w 600"/>
                <a:gd name="T35" fmla="*/ 641 h 900"/>
                <a:gd name="T36" fmla="*/ 553 w 600"/>
                <a:gd name="T37" fmla="*/ 694 h 900"/>
                <a:gd name="T38" fmla="*/ 530 w 600"/>
                <a:gd name="T39" fmla="*/ 741 h 900"/>
                <a:gd name="T40" fmla="*/ 499 w 600"/>
                <a:gd name="T41" fmla="*/ 782 h 900"/>
                <a:gd name="T42" fmla="*/ 461 w 600"/>
                <a:gd name="T43" fmla="*/ 817 h 900"/>
                <a:gd name="T44" fmla="*/ 416 w 600"/>
                <a:gd name="T45" fmla="*/ 843 h 900"/>
                <a:gd name="T46" fmla="*/ 367 w 600"/>
                <a:gd name="T47" fmla="*/ 861 h 900"/>
                <a:gd name="T48" fmla="*/ 313 w 600"/>
                <a:gd name="T49" fmla="*/ 870 h 900"/>
                <a:gd name="T50" fmla="*/ 307 w 600"/>
                <a:gd name="T51" fmla="*/ 3 h 900"/>
                <a:gd name="T52" fmla="*/ 293 w 600"/>
                <a:gd name="T53" fmla="*/ 3 h 900"/>
                <a:gd name="T54" fmla="*/ 237 w 600"/>
                <a:gd name="T55" fmla="*/ 85 h 900"/>
                <a:gd name="T56" fmla="*/ 139 w 600"/>
                <a:gd name="T57" fmla="*/ 251 h 900"/>
                <a:gd name="T58" fmla="*/ 42 w 600"/>
                <a:gd name="T59" fmla="*/ 443 h 900"/>
                <a:gd name="T60" fmla="*/ 11 w 600"/>
                <a:gd name="T61" fmla="*/ 530 h 900"/>
                <a:gd name="T62" fmla="*/ 0 w 600"/>
                <a:gd name="T63" fmla="*/ 600 h 900"/>
                <a:gd name="T64" fmla="*/ 5 w 600"/>
                <a:gd name="T65" fmla="*/ 660 h 900"/>
                <a:gd name="T66" fmla="*/ 23 w 600"/>
                <a:gd name="T67" fmla="*/ 717 h 900"/>
                <a:gd name="T68" fmla="*/ 51 w 600"/>
                <a:gd name="T69" fmla="*/ 768 h 900"/>
                <a:gd name="T70" fmla="*/ 87 w 600"/>
                <a:gd name="T71" fmla="*/ 812 h 900"/>
                <a:gd name="T72" fmla="*/ 131 w 600"/>
                <a:gd name="T73" fmla="*/ 849 h 900"/>
                <a:gd name="T74" fmla="*/ 183 w 600"/>
                <a:gd name="T75" fmla="*/ 876 h 900"/>
                <a:gd name="T76" fmla="*/ 239 w 600"/>
                <a:gd name="T77" fmla="*/ 894 h 900"/>
                <a:gd name="T78" fmla="*/ 299 w 600"/>
                <a:gd name="T79" fmla="*/ 900 h 900"/>
                <a:gd name="T80" fmla="*/ 360 w 600"/>
                <a:gd name="T81" fmla="*/ 894 h 900"/>
                <a:gd name="T82" fmla="*/ 416 w 600"/>
                <a:gd name="T83" fmla="*/ 876 h 900"/>
                <a:gd name="T84" fmla="*/ 467 w 600"/>
                <a:gd name="T85" fmla="*/ 849 h 900"/>
                <a:gd name="T86" fmla="*/ 511 w 600"/>
                <a:gd name="T87" fmla="*/ 812 h 900"/>
                <a:gd name="T88" fmla="*/ 549 w 600"/>
                <a:gd name="T89" fmla="*/ 768 h 900"/>
                <a:gd name="T90" fmla="*/ 576 w 600"/>
                <a:gd name="T91" fmla="*/ 717 h 900"/>
                <a:gd name="T92" fmla="*/ 594 w 600"/>
                <a:gd name="T93" fmla="*/ 660 h 900"/>
                <a:gd name="T94" fmla="*/ 600 w 600"/>
                <a:gd name="T95" fmla="*/ 600 h 900"/>
                <a:gd name="T96" fmla="*/ 588 w 600"/>
                <a:gd name="T97" fmla="*/ 530 h 900"/>
                <a:gd name="T98" fmla="*/ 556 w 600"/>
                <a:gd name="T99" fmla="*/ 443 h 900"/>
                <a:gd name="T100" fmla="*/ 460 w 600"/>
                <a:gd name="T101" fmla="*/ 251 h 900"/>
                <a:gd name="T102" fmla="*/ 361 w 600"/>
                <a:gd name="T103" fmla="*/ 85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00" h="900">
                  <a:moveTo>
                    <a:pt x="299" y="870"/>
                  </a:moveTo>
                  <a:lnTo>
                    <a:pt x="285" y="870"/>
                  </a:lnTo>
                  <a:lnTo>
                    <a:pt x="271" y="869"/>
                  </a:lnTo>
                  <a:lnTo>
                    <a:pt x="259" y="867"/>
                  </a:lnTo>
                  <a:lnTo>
                    <a:pt x="245" y="865"/>
                  </a:lnTo>
                  <a:lnTo>
                    <a:pt x="232" y="861"/>
                  </a:lnTo>
                  <a:lnTo>
                    <a:pt x="219" y="858"/>
                  </a:lnTo>
                  <a:lnTo>
                    <a:pt x="206" y="854"/>
                  </a:lnTo>
                  <a:lnTo>
                    <a:pt x="194" y="849"/>
                  </a:lnTo>
                  <a:lnTo>
                    <a:pt x="183" y="843"/>
                  </a:lnTo>
                  <a:lnTo>
                    <a:pt x="171" y="838"/>
                  </a:lnTo>
                  <a:lnTo>
                    <a:pt x="159" y="832"/>
                  </a:lnTo>
                  <a:lnTo>
                    <a:pt x="148" y="824"/>
                  </a:lnTo>
                  <a:lnTo>
                    <a:pt x="138" y="817"/>
                  </a:lnTo>
                  <a:lnTo>
                    <a:pt x="128" y="809"/>
                  </a:lnTo>
                  <a:lnTo>
                    <a:pt x="118" y="801"/>
                  </a:lnTo>
                  <a:lnTo>
                    <a:pt x="109" y="791"/>
                  </a:lnTo>
                  <a:lnTo>
                    <a:pt x="99" y="782"/>
                  </a:lnTo>
                  <a:lnTo>
                    <a:pt x="91" y="772"/>
                  </a:lnTo>
                  <a:lnTo>
                    <a:pt x="83" y="762"/>
                  </a:lnTo>
                  <a:lnTo>
                    <a:pt x="76" y="751"/>
                  </a:lnTo>
                  <a:lnTo>
                    <a:pt x="68" y="741"/>
                  </a:lnTo>
                  <a:lnTo>
                    <a:pt x="62" y="729"/>
                  </a:lnTo>
                  <a:lnTo>
                    <a:pt x="56" y="717"/>
                  </a:lnTo>
                  <a:lnTo>
                    <a:pt x="51" y="705"/>
                  </a:lnTo>
                  <a:lnTo>
                    <a:pt x="46" y="694"/>
                  </a:lnTo>
                  <a:lnTo>
                    <a:pt x="41" y="681"/>
                  </a:lnTo>
                  <a:lnTo>
                    <a:pt x="38" y="668"/>
                  </a:lnTo>
                  <a:lnTo>
                    <a:pt x="35" y="655"/>
                  </a:lnTo>
                  <a:lnTo>
                    <a:pt x="33" y="641"/>
                  </a:lnTo>
                  <a:lnTo>
                    <a:pt x="31" y="627"/>
                  </a:lnTo>
                  <a:lnTo>
                    <a:pt x="30" y="614"/>
                  </a:lnTo>
                  <a:lnTo>
                    <a:pt x="30" y="600"/>
                  </a:lnTo>
                  <a:lnTo>
                    <a:pt x="30" y="587"/>
                  </a:lnTo>
                  <a:lnTo>
                    <a:pt x="32" y="573"/>
                  </a:lnTo>
                  <a:lnTo>
                    <a:pt x="35" y="558"/>
                  </a:lnTo>
                  <a:lnTo>
                    <a:pt x="39" y="542"/>
                  </a:lnTo>
                  <a:lnTo>
                    <a:pt x="44" y="525"/>
                  </a:lnTo>
                  <a:lnTo>
                    <a:pt x="50" y="506"/>
                  </a:lnTo>
                  <a:lnTo>
                    <a:pt x="56" y="488"/>
                  </a:lnTo>
                  <a:lnTo>
                    <a:pt x="64" y="469"/>
                  </a:lnTo>
                  <a:lnTo>
                    <a:pt x="81" y="429"/>
                  </a:lnTo>
                  <a:lnTo>
                    <a:pt x="100" y="388"/>
                  </a:lnTo>
                  <a:lnTo>
                    <a:pt x="122" y="346"/>
                  </a:lnTo>
                  <a:lnTo>
                    <a:pt x="144" y="304"/>
                  </a:lnTo>
                  <a:lnTo>
                    <a:pt x="167" y="262"/>
                  </a:lnTo>
                  <a:lnTo>
                    <a:pt x="190" y="222"/>
                  </a:lnTo>
                  <a:lnTo>
                    <a:pt x="213" y="183"/>
                  </a:lnTo>
                  <a:lnTo>
                    <a:pt x="234" y="147"/>
                  </a:lnTo>
                  <a:lnTo>
                    <a:pt x="273" y="86"/>
                  </a:lnTo>
                  <a:lnTo>
                    <a:pt x="299" y="43"/>
                  </a:lnTo>
                  <a:lnTo>
                    <a:pt x="327" y="86"/>
                  </a:lnTo>
                  <a:lnTo>
                    <a:pt x="365" y="147"/>
                  </a:lnTo>
                  <a:lnTo>
                    <a:pt x="386" y="183"/>
                  </a:lnTo>
                  <a:lnTo>
                    <a:pt x="408" y="222"/>
                  </a:lnTo>
                  <a:lnTo>
                    <a:pt x="432" y="262"/>
                  </a:lnTo>
                  <a:lnTo>
                    <a:pt x="455" y="304"/>
                  </a:lnTo>
                  <a:lnTo>
                    <a:pt x="477" y="346"/>
                  </a:lnTo>
                  <a:lnTo>
                    <a:pt x="498" y="388"/>
                  </a:lnTo>
                  <a:lnTo>
                    <a:pt x="518" y="429"/>
                  </a:lnTo>
                  <a:lnTo>
                    <a:pt x="535" y="469"/>
                  </a:lnTo>
                  <a:lnTo>
                    <a:pt x="542" y="488"/>
                  </a:lnTo>
                  <a:lnTo>
                    <a:pt x="550" y="506"/>
                  </a:lnTo>
                  <a:lnTo>
                    <a:pt x="555" y="525"/>
                  </a:lnTo>
                  <a:lnTo>
                    <a:pt x="560" y="542"/>
                  </a:lnTo>
                  <a:lnTo>
                    <a:pt x="565" y="558"/>
                  </a:lnTo>
                  <a:lnTo>
                    <a:pt x="567" y="573"/>
                  </a:lnTo>
                  <a:lnTo>
                    <a:pt x="569" y="587"/>
                  </a:lnTo>
                  <a:lnTo>
                    <a:pt x="570" y="600"/>
                  </a:lnTo>
                  <a:lnTo>
                    <a:pt x="569" y="614"/>
                  </a:lnTo>
                  <a:lnTo>
                    <a:pt x="568" y="627"/>
                  </a:lnTo>
                  <a:lnTo>
                    <a:pt x="567" y="641"/>
                  </a:lnTo>
                  <a:lnTo>
                    <a:pt x="564" y="655"/>
                  </a:lnTo>
                  <a:lnTo>
                    <a:pt x="561" y="668"/>
                  </a:lnTo>
                  <a:lnTo>
                    <a:pt x="557" y="681"/>
                  </a:lnTo>
                  <a:lnTo>
                    <a:pt x="553" y="694"/>
                  </a:lnTo>
                  <a:lnTo>
                    <a:pt x="549" y="705"/>
                  </a:lnTo>
                  <a:lnTo>
                    <a:pt x="543" y="717"/>
                  </a:lnTo>
                  <a:lnTo>
                    <a:pt x="537" y="729"/>
                  </a:lnTo>
                  <a:lnTo>
                    <a:pt x="530" y="741"/>
                  </a:lnTo>
                  <a:lnTo>
                    <a:pt x="523" y="751"/>
                  </a:lnTo>
                  <a:lnTo>
                    <a:pt x="515" y="762"/>
                  </a:lnTo>
                  <a:lnTo>
                    <a:pt x="508" y="772"/>
                  </a:lnTo>
                  <a:lnTo>
                    <a:pt x="499" y="782"/>
                  </a:lnTo>
                  <a:lnTo>
                    <a:pt x="491" y="791"/>
                  </a:lnTo>
                  <a:lnTo>
                    <a:pt x="481" y="801"/>
                  </a:lnTo>
                  <a:lnTo>
                    <a:pt x="472" y="809"/>
                  </a:lnTo>
                  <a:lnTo>
                    <a:pt x="461" y="817"/>
                  </a:lnTo>
                  <a:lnTo>
                    <a:pt x="450" y="824"/>
                  </a:lnTo>
                  <a:lnTo>
                    <a:pt x="439" y="832"/>
                  </a:lnTo>
                  <a:lnTo>
                    <a:pt x="428" y="838"/>
                  </a:lnTo>
                  <a:lnTo>
                    <a:pt x="416" y="843"/>
                  </a:lnTo>
                  <a:lnTo>
                    <a:pt x="404" y="849"/>
                  </a:lnTo>
                  <a:lnTo>
                    <a:pt x="392" y="854"/>
                  </a:lnTo>
                  <a:lnTo>
                    <a:pt x="380" y="858"/>
                  </a:lnTo>
                  <a:lnTo>
                    <a:pt x="367" y="861"/>
                  </a:lnTo>
                  <a:lnTo>
                    <a:pt x="354" y="865"/>
                  </a:lnTo>
                  <a:lnTo>
                    <a:pt x="341" y="867"/>
                  </a:lnTo>
                  <a:lnTo>
                    <a:pt x="327" y="869"/>
                  </a:lnTo>
                  <a:lnTo>
                    <a:pt x="313" y="870"/>
                  </a:lnTo>
                  <a:lnTo>
                    <a:pt x="299" y="870"/>
                  </a:lnTo>
                  <a:close/>
                  <a:moveTo>
                    <a:pt x="312" y="8"/>
                  </a:moveTo>
                  <a:lnTo>
                    <a:pt x="310" y="5"/>
                  </a:lnTo>
                  <a:lnTo>
                    <a:pt x="307" y="3"/>
                  </a:lnTo>
                  <a:lnTo>
                    <a:pt x="304" y="1"/>
                  </a:lnTo>
                  <a:lnTo>
                    <a:pt x="299" y="0"/>
                  </a:lnTo>
                  <a:lnTo>
                    <a:pt x="296" y="1"/>
                  </a:lnTo>
                  <a:lnTo>
                    <a:pt x="293" y="3"/>
                  </a:lnTo>
                  <a:lnTo>
                    <a:pt x="290" y="5"/>
                  </a:lnTo>
                  <a:lnTo>
                    <a:pt x="287" y="8"/>
                  </a:lnTo>
                  <a:lnTo>
                    <a:pt x="271" y="31"/>
                  </a:lnTo>
                  <a:lnTo>
                    <a:pt x="237" y="85"/>
                  </a:lnTo>
                  <a:lnTo>
                    <a:pt x="215" y="121"/>
                  </a:lnTo>
                  <a:lnTo>
                    <a:pt x="191" y="161"/>
                  </a:lnTo>
                  <a:lnTo>
                    <a:pt x="166" y="205"/>
                  </a:lnTo>
                  <a:lnTo>
                    <a:pt x="139" y="251"/>
                  </a:lnTo>
                  <a:lnTo>
                    <a:pt x="112" y="299"/>
                  </a:lnTo>
                  <a:lnTo>
                    <a:pt x="87" y="347"/>
                  </a:lnTo>
                  <a:lnTo>
                    <a:pt x="64" y="396"/>
                  </a:lnTo>
                  <a:lnTo>
                    <a:pt x="42" y="443"/>
                  </a:lnTo>
                  <a:lnTo>
                    <a:pt x="33" y="466"/>
                  </a:lnTo>
                  <a:lnTo>
                    <a:pt x="25" y="488"/>
                  </a:lnTo>
                  <a:lnTo>
                    <a:pt x="18" y="510"/>
                  </a:lnTo>
                  <a:lnTo>
                    <a:pt x="11" y="530"/>
                  </a:lnTo>
                  <a:lnTo>
                    <a:pt x="6" y="549"/>
                  </a:lnTo>
                  <a:lnTo>
                    <a:pt x="3" y="567"/>
                  </a:lnTo>
                  <a:lnTo>
                    <a:pt x="0" y="584"/>
                  </a:lnTo>
                  <a:lnTo>
                    <a:pt x="0" y="600"/>
                  </a:lnTo>
                  <a:lnTo>
                    <a:pt x="0" y="615"/>
                  </a:lnTo>
                  <a:lnTo>
                    <a:pt x="1" y="630"/>
                  </a:lnTo>
                  <a:lnTo>
                    <a:pt x="3" y="645"/>
                  </a:lnTo>
                  <a:lnTo>
                    <a:pt x="5" y="660"/>
                  </a:lnTo>
                  <a:lnTo>
                    <a:pt x="9" y="675"/>
                  </a:lnTo>
                  <a:lnTo>
                    <a:pt x="13" y="689"/>
                  </a:lnTo>
                  <a:lnTo>
                    <a:pt x="18" y="703"/>
                  </a:lnTo>
                  <a:lnTo>
                    <a:pt x="23" y="717"/>
                  </a:lnTo>
                  <a:lnTo>
                    <a:pt x="29" y="730"/>
                  </a:lnTo>
                  <a:lnTo>
                    <a:pt x="36" y="744"/>
                  </a:lnTo>
                  <a:lnTo>
                    <a:pt x="42" y="756"/>
                  </a:lnTo>
                  <a:lnTo>
                    <a:pt x="51" y="768"/>
                  </a:lnTo>
                  <a:lnTo>
                    <a:pt x="60" y="780"/>
                  </a:lnTo>
                  <a:lnTo>
                    <a:pt x="68" y="791"/>
                  </a:lnTo>
                  <a:lnTo>
                    <a:pt x="78" y="802"/>
                  </a:lnTo>
                  <a:lnTo>
                    <a:pt x="87" y="812"/>
                  </a:lnTo>
                  <a:lnTo>
                    <a:pt x="98" y="822"/>
                  </a:lnTo>
                  <a:lnTo>
                    <a:pt x="109" y="832"/>
                  </a:lnTo>
                  <a:lnTo>
                    <a:pt x="120" y="841"/>
                  </a:lnTo>
                  <a:lnTo>
                    <a:pt x="131" y="849"/>
                  </a:lnTo>
                  <a:lnTo>
                    <a:pt x="144" y="857"/>
                  </a:lnTo>
                  <a:lnTo>
                    <a:pt x="157" y="864"/>
                  </a:lnTo>
                  <a:lnTo>
                    <a:pt x="170" y="870"/>
                  </a:lnTo>
                  <a:lnTo>
                    <a:pt x="183" y="876"/>
                  </a:lnTo>
                  <a:lnTo>
                    <a:pt x="197" y="882"/>
                  </a:lnTo>
                  <a:lnTo>
                    <a:pt x="210" y="886"/>
                  </a:lnTo>
                  <a:lnTo>
                    <a:pt x="224" y="890"/>
                  </a:lnTo>
                  <a:lnTo>
                    <a:pt x="239" y="894"/>
                  </a:lnTo>
                  <a:lnTo>
                    <a:pt x="254" y="897"/>
                  </a:lnTo>
                  <a:lnTo>
                    <a:pt x="269" y="899"/>
                  </a:lnTo>
                  <a:lnTo>
                    <a:pt x="284" y="900"/>
                  </a:lnTo>
                  <a:lnTo>
                    <a:pt x="299" y="900"/>
                  </a:lnTo>
                  <a:lnTo>
                    <a:pt x="315" y="900"/>
                  </a:lnTo>
                  <a:lnTo>
                    <a:pt x="330" y="899"/>
                  </a:lnTo>
                  <a:lnTo>
                    <a:pt x="345" y="897"/>
                  </a:lnTo>
                  <a:lnTo>
                    <a:pt x="360" y="894"/>
                  </a:lnTo>
                  <a:lnTo>
                    <a:pt x="374" y="890"/>
                  </a:lnTo>
                  <a:lnTo>
                    <a:pt x="388" y="886"/>
                  </a:lnTo>
                  <a:lnTo>
                    <a:pt x="403" y="882"/>
                  </a:lnTo>
                  <a:lnTo>
                    <a:pt x="416" y="876"/>
                  </a:lnTo>
                  <a:lnTo>
                    <a:pt x="430" y="870"/>
                  </a:lnTo>
                  <a:lnTo>
                    <a:pt x="443" y="864"/>
                  </a:lnTo>
                  <a:lnTo>
                    <a:pt x="454" y="857"/>
                  </a:lnTo>
                  <a:lnTo>
                    <a:pt x="467" y="849"/>
                  </a:lnTo>
                  <a:lnTo>
                    <a:pt x="479" y="841"/>
                  </a:lnTo>
                  <a:lnTo>
                    <a:pt x="490" y="832"/>
                  </a:lnTo>
                  <a:lnTo>
                    <a:pt x="501" y="822"/>
                  </a:lnTo>
                  <a:lnTo>
                    <a:pt x="511" y="812"/>
                  </a:lnTo>
                  <a:lnTo>
                    <a:pt x="522" y="802"/>
                  </a:lnTo>
                  <a:lnTo>
                    <a:pt x="531" y="791"/>
                  </a:lnTo>
                  <a:lnTo>
                    <a:pt x="540" y="780"/>
                  </a:lnTo>
                  <a:lnTo>
                    <a:pt x="549" y="768"/>
                  </a:lnTo>
                  <a:lnTo>
                    <a:pt x="556" y="756"/>
                  </a:lnTo>
                  <a:lnTo>
                    <a:pt x="564" y="744"/>
                  </a:lnTo>
                  <a:lnTo>
                    <a:pt x="570" y="730"/>
                  </a:lnTo>
                  <a:lnTo>
                    <a:pt x="576" y="717"/>
                  </a:lnTo>
                  <a:lnTo>
                    <a:pt x="582" y="703"/>
                  </a:lnTo>
                  <a:lnTo>
                    <a:pt x="586" y="689"/>
                  </a:lnTo>
                  <a:lnTo>
                    <a:pt x="590" y="675"/>
                  </a:lnTo>
                  <a:lnTo>
                    <a:pt x="594" y="660"/>
                  </a:lnTo>
                  <a:lnTo>
                    <a:pt x="596" y="645"/>
                  </a:lnTo>
                  <a:lnTo>
                    <a:pt x="598" y="630"/>
                  </a:lnTo>
                  <a:lnTo>
                    <a:pt x="599" y="615"/>
                  </a:lnTo>
                  <a:lnTo>
                    <a:pt x="600" y="600"/>
                  </a:lnTo>
                  <a:lnTo>
                    <a:pt x="599" y="584"/>
                  </a:lnTo>
                  <a:lnTo>
                    <a:pt x="597" y="567"/>
                  </a:lnTo>
                  <a:lnTo>
                    <a:pt x="592" y="549"/>
                  </a:lnTo>
                  <a:lnTo>
                    <a:pt x="588" y="530"/>
                  </a:lnTo>
                  <a:lnTo>
                    <a:pt x="582" y="510"/>
                  </a:lnTo>
                  <a:lnTo>
                    <a:pt x="574" y="488"/>
                  </a:lnTo>
                  <a:lnTo>
                    <a:pt x="566" y="466"/>
                  </a:lnTo>
                  <a:lnTo>
                    <a:pt x="556" y="443"/>
                  </a:lnTo>
                  <a:lnTo>
                    <a:pt x="535" y="396"/>
                  </a:lnTo>
                  <a:lnTo>
                    <a:pt x="511" y="347"/>
                  </a:lnTo>
                  <a:lnTo>
                    <a:pt x="487" y="299"/>
                  </a:lnTo>
                  <a:lnTo>
                    <a:pt x="460" y="251"/>
                  </a:lnTo>
                  <a:lnTo>
                    <a:pt x="434" y="205"/>
                  </a:lnTo>
                  <a:lnTo>
                    <a:pt x="408" y="161"/>
                  </a:lnTo>
                  <a:lnTo>
                    <a:pt x="384" y="121"/>
                  </a:lnTo>
                  <a:lnTo>
                    <a:pt x="361" y="85"/>
                  </a:lnTo>
                  <a:lnTo>
                    <a:pt x="328" y="31"/>
                  </a:lnTo>
                  <a:lnTo>
                    <a:pt x="31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442">
              <a:extLst>
                <a:ext uri="{FF2B5EF4-FFF2-40B4-BE49-F238E27FC236}">
                  <a16:creationId xmlns:a16="http://schemas.microsoft.com/office/drawing/2014/main" id="{F09870FD-555B-44C5-898C-E895D0FE2CB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3588" y="2032000"/>
              <a:ext cx="36513" cy="119063"/>
            </a:xfrm>
            <a:custGeom>
              <a:avLst/>
              <a:gdLst>
                <a:gd name="T0" fmla="*/ 104 w 115"/>
                <a:gd name="T1" fmla="*/ 1 h 374"/>
                <a:gd name="T2" fmla="*/ 99 w 115"/>
                <a:gd name="T3" fmla="*/ 0 h 374"/>
                <a:gd name="T4" fmla="*/ 94 w 115"/>
                <a:gd name="T5" fmla="*/ 2 h 374"/>
                <a:gd name="T6" fmla="*/ 89 w 115"/>
                <a:gd name="T7" fmla="*/ 5 h 374"/>
                <a:gd name="T8" fmla="*/ 67 w 115"/>
                <a:gd name="T9" fmla="*/ 48 h 374"/>
                <a:gd name="T10" fmla="*/ 34 w 115"/>
                <a:gd name="T11" fmla="*/ 119 h 374"/>
                <a:gd name="T12" fmla="*/ 12 w 115"/>
                <a:gd name="T13" fmla="*/ 176 h 374"/>
                <a:gd name="T14" fmla="*/ 3 w 115"/>
                <a:gd name="T15" fmla="*/ 212 h 374"/>
                <a:gd name="T16" fmla="*/ 0 w 115"/>
                <a:gd name="T17" fmla="*/ 231 h 374"/>
                <a:gd name="T18" fmla="*/ 1 w 115"/>
                <a:gd name="T19" fmla="*/ 257 h 374"/>
                <a:gd name="T20" fmla="*/ 7 w 115"/>
                <a:gd name="T21" fmla="*/ 292 h 374"/>
                <a:gd name="T22" fmla="*/ 20 w 115"/>
                <a:gd name="T23" fmla="*/ 325 h 374"/>
                <a:gd name="T24" fmla="*/ 38 w 115"/>
                <a:gd name="T25" fmla="*/ 355 h 374"/>
                <a:gd name="T26" fmla="*/ 52 w 115"/>
                <a:gd name="T27" fmla="*/ 371 h 374"/>
                <a:gd name="T28" fmla="*/ 57 w 115"/>
                <a:gd name="T29" fmla="*/ 373 h 374"/>
                <a:gd name="T30" fmla="*/ 63 w 115"/>
                <a:gd name="T31" fmla="*/ 374 h 374"/>
                <a:gd name="T32" fmla="*/ 68 w 115"/>
                <a:gd name="T33" fmla="*/ 373 h 374"/>
                <a:gd name="T34" fmla="*/ 72 w 115"/>
                <a:gd name="T35" fmla="*/ 369 h 374"/>
                <a:gd name="T36" fmla="*/ 74 w 115"/>
                <a:gd name="T37" fmla="*/ 364 h 374"/>
                <a:gd name="T38" fmla="*/ 75 w 115"/>
                <a:gd name="T39" fmla="*/ 357 h 374"/>
                <a:gd name="T40" fmla="*/ 73 w 115"/>
                <a:gd name="T41" fmla="*/ 353 h 374"/>
                <a:gd name="T42" fmla="*/ 62 w 115"/>
                <a:gd name="T43" fmla="*/ 338 h 374"/>
                <a:gd name="T44" fmla="*/ 47 w 115"/>
                <a:gd name="T45" fmla="*/ 312 h 374"/>
                <a:gd name="T46" fmla="*/ 36 w 115"/>
                <a:gd name="T47" fmla="*/ 284 h 374"/>
                <a:gd name="T48" fmla="*/ 31 w 115"/>
                <a:gd name="T49" fmla="*/ 254 h 374"/>
                <a:gd name="T50" fmla="*/ 31 w 115"/>
                <a:gd name="T51" fmla="*/ 228 h 374"/>
                <a:gd name="T52" fmla="*/ 38 w 115"/>
                <a:gd name="T53" fmla="*/ 195 h 374"/>
                <a:gd name="T54" fmla="*/ 56 w 115"/>
                <a:gd name="T55" fmla="*/ 142 h 374"/>
                <a:gd name="T56" fmla="*/ 90 w 115"/>
                <a:gd name="T57" fmla="*/ 68 h 374"/>
                <a:gd name="T58" fmla="*/ 115 w 115"/>
                <a:gd name="T59" fmla="*/ 19 h 374"/>
                <a:gd name="T60" fmla="*/ 115 w 115"/>
                <a:gd name="T61" fmla="*/ 13 h 374"/>
                <a:gd name="T62" fmla="*/ 114 w 115"/>
                <a:gd name="T63" fmla="*/ 7 h 374"/>
                <a:gd name="T64" fmla="*/ 110 w 115"/>
                <a:gd name="T65" fmla="*/ 3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5" h="374">
                  <a:moveTo>
                    <a:pt x="108" y="2"/>
                  </a:moveTo>
                  <a:lnTo>
                    <a:pt x="104" y="1"/>
                  </a:lnTo>
                  <a:lnTo>
                    <a:pt x="102" y="0"/>
                  </a:lnTo>
                  <a:lnTo>
                    <a:pt x="99" y="0"/>
                  </a:lnTo>
                  <a:lnTo>
                    <a:pt x="96" y="1"/>
                  </a:lnTo>
                  <a:lnTo>
                    <a:pt x="94" y="2"/>
                  </a:lnTo>
                  <a:lnTo>
                    <a:pt x="92" y="3"/>
                  </a:lnTo>
                  <a:lnTo>
                    <a:pt x="89" y="5"/>
                  </a:lnTo>
                  <a:lnTo>
                    <a:pt x="87" y="8"/>
                  </a:lnTo>
                  <a:lnTo>
                    <a:pt x="67" y="48"/>
                  </a:lnTo>
                  <a:lnTo>
                    <a:pt x="49" y="85"/>
                  </a:lnTo>
                  <a:lnTo>
                    <a:pt x="34" y="119"/>
                  </a:lnTo>
                  <a:lnTo>
                    <a:pt x="22" y="150"/>
                  </a:lnTo>
                  <a:lnTo>
                    <a:pt x="12" y="176"/>
                  </a:lnTo>
                  <a:lnTo>
                    <a:pt x="5" y="201"/>
                  </a:lnTo>
                  <a:lnTo>
                    <a:pt x="3" y="212"/>
                  </a:lnTo>
                  <a:lnTo>
                    <a:pt x="1" y="221"/>
                  </a:lnTo>
                  <a:lnTo>
                    <a:pt x="0" y="231"/>
                  </a:lnTo>
                  <a:lnTo>
                    <a:pt x="0" y="239"/>
                  </a:lnTo>
                  <a:lnTo>
                    <a:pt x="1" y="257"/>
                  </a:lnTo>
                  <a:lnTo>
                    <a:pt x="3" y="275"/>
                  </a:lnTo>
                  <a:lnTo>
                    <a:pt x="7" y="292"/>
                  </a:lnTo>
                  <a:lnTo>
                    <a:pt x="12" y="309"/>
                  </a:lnTo>
                  <a:lnTo>
                    <a:pt x="20" y="325"/>
                  </a:lnTo>
                  <a:lnTo>
                    <a:pt x="27" y="341"/>
                  </a:lnTo>
                  <a:lnTo>
                    <a:pt x="38" y="355"/>
                  </a:lnTo>
                  <a:lnTo>
                    <a:pt x="49" y="370"/>
                  </a:lnTo>
                  <a:lnTo>
                    <a:pt x="52" y="371"/>
                  </a:lnTo>
                  <a:lnTo>
                    <a:pt x="54" y="373"/>
                  </a:lnTo>
                  <a:lnTo>
                    <a:pt x="57" y="373"/>
                  </a:lnTo>
                  <a:lnTo>
                    <a:pt x="60" y="374"/>
                  </a:lnTo>
                  <a:lnTo>
                    <a:pt x="63" y="374"/>
                  </a:lnTo>
                  <a:lnTo>
                    <a:pt x="66" y="373"/>
                  </a:lnTo>
                  <a:lnTo>
                    <a:pt x="68" y="373"/>
                  </a:lnTo>
                  <a:lnTo>
                    <a:pt x="70" y="371"/>
                  </a:lnTo>
                  <a:lnTo>
                    <a:pt x="72" y="369"/>
                  </a:lnTo>
                  <a:lnTo>
                    <a:pt x="73" y="366"/>
                  </a:lnTo>
                  <a:lnTo>
                    <a:pt x="74" y="364"/>
                  </a:lnTo>
                  <a:lnTo>
                    <a:pt x="75" y="360"/>
                  </a:lnTo>
                  <a:lnTo>
                    <a:pt x="75" y="357"/>
                  </a:lnTo>
                  <a:lnTo>
                    <a:pt x="74" y="355"/>
                  </a:lnTo>
                  <a:lnTo>
                    <a:pt x="73" y="353"/>
                  </a:lnTo>
                  <a:lnTo>
                    <a:pt x="71" y="350"/>
                  </a:lnTo>
                  <a:lnTo>
                    <a:pt x="62" y="338"/>
                  </a:lnTo>
                  <a:lnTo>
                    <a:pt x="53" y="326"/>
                  </a:lnTo>
                  <a:lnTo>
                    <a:pt x="47" y="312"/>
                  </a:lnTo>
                  <a:lnTo>
                    <a:pt x="40" y="298"/>
                  </a:lnTo>
                  <a:lnTo>
                    <a:pt x="36" y="284"/>
                  </a:lnTo>
                  <a:lnTo>
                    <a:pt x="33" y="269"/>
                  </a:lnTo>
                  <a:lnTo>
                    <a:pt x="31" y="254"/>
                  </a:lnTo>
                  <a:lnTo>
                    <a:pt x="29" y="239"/>
                  </a:lnTo>
                  <a:lnTo>
                    <a:pt x="31" y="228"/>
                  </a:lnTo>
                  <a:lnTo>
                    <a:pt x="33" y="213"/>
                  </a:lnTo>
                  <a:lnTo>
                    <a:pt x="38" y="195"/>
                  </a:lnTo>
                  <a:lnTo>
                    <a:pt x="46" y="171"/>
                  </a:lnTo>
                  <a:lnTo>
                    <a:pt x="56" y="142"/>
                  </a:lnTo>
                  <a:lnTo>
                    <a:pt x="71" y="108"/>
                  </a:lnTo>
                  <a:lnTo>
                    <a:pt x="90" y="68"/>
                  </a:lnTo>
                  <a:lnTo>
                    <a:pt x="114" y="21"/>
                  </a:lnTo>
                  <a:lnTo>
                    <a:pt x="115" y="19"/>
                  </a:lnTo>
                  <a:lnTo>
                    <a:pt x="115" y="16"/>
                  </a:lnTo>
                  <a:lnTo>
                    <a:pt x="115" y="13"/>
                  </a:lnTo>
                  <a:lnTo>
                    <a:pt x="115" y="11"/>
                  </a:lnTo>
                  <a:lnTo>
                    <a:pt x="114" y="7"/>
                  </a:lnTo>
                  <a:lnTo>
                    <a:pt x="112" y="5"/>
                  </a:lnTo>
                  <a:lnTo>
                    <a:pt x="110" y="3"/>
                  </a:lnTo>
                  <a:lnTo>
                    <a:pt x="10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083695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D69D3ED-76C1-4832-9B00-A06E36611895}"/>
              </a:ext>
            </a:extLst>
          </p:cNvPr>
          <p:cNvSpPr/>
          <p:nvPr/>
        </p:nvSpPr>
        <p:spPr>
          <a:xfrm>
            <a:off x="1157892" y="879235"/>
            <a:ext cx="1052441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8DFB40-485C-4264-9997-E45DE95B0CEF}"/>
              </a:ext>
            </a:extLst>
          </p:cNvPr>
          <p:cNvSpPr txBox="1"/>
          <p:nvPr/>
        </p:nvSpPr>
        <p:spPr>
          <a:xfrm>
            <a:off x="1157892" y="196223"/>
            <a:ext cx="10524419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BIOLOGY PRESENTATION</a:t>
            </a:r>
            <a:endParaRPr lang="en-ID" sz="4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BF73FD06-9615-4A02-929D-B2833C571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9D485-DD5C-49A0-B69E-100A0177D231}" type="datetime1">
              <a:rPr lang="en-ID" smtClean="0"/>
              <a:t>28/06/2022</a:t>
            </a:fld>
            <a:endParaRPr lang="en-ID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0080DD46-1C2C-451B-BC59-53AB4C714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75DF-874D-4327-B240-85E09413A3B3}" type="slidenum">
              <a:rPr lang="en-ID" smtClean="0"/>
              <a:t>8</a:t>
            </a:fld>
            <a:endParaRPr lang="en-ID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E7B82D-F99F-4B2A-B5E0-8240479498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695" y="1596143"/>
            <a:ext cx="9134896" cy="33943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6840EAE-CD3E-4927-9023-55C79DAE8369}"/>
              </a:ext>
            </a:extLst>
          </p:cNvPr>
          <p:cNvCxnSpPr/>
          <p:nvPr/>
        </p:nvCxnSpPr>
        <p:spPr>
          <a:xfrm>
            <a:off x="1242934" y="5237018"/>
            <a:ext cx="10524419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0975F03-09CA-4848-AA02-0174C3994AAF}"/>
              </a:ext>
            </a:extLst>
          </p:cNvPr>
          <p:cNvSpPr/>
          <p:nvPr/>
        </p:nvSpPr>
        <p:spPr>
          <a:xfrm>
            <a:off x="2515907" y="5102950"/>
            <a:ext cx="268136" cy="268136"/>
          </a:xfrm>
          <a:prstGeom prst="ellipse">
            <a:avLst/>
          </a:prstGeom>
          <a:solidFill>
            <a:schemeClr val="accent4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7240662-76B1-4863-A6DD-8E64CB907069}"/>
              </a:ext>
            </a:extLst>
          </p:cNvPr>
          <p:cNvSpPr/>
          <p:nvPr/>
        </p:nvSpPr>
        <p:spPr>
          <a:xfrm>
            <a:off x="4443491" y="5102950"/>
            <a:ext cx="268136" cy="268136"/>
          </a:xfrm>
          <a:prstGeom prst="ellipse">
            <a:avLst/>
          </a:prstGeom>
          <a:solidFill>
            <a:schemeClr val="accent4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D05A7F8-9BB4-43F1-AE90-5DB5EF32B14B}"/>
              </a:ext>
            </a:extLst>
          </p:cNvPr>
          <p:cNvSpPr/>
          <p:nvPr/>
        </p:nvSpPr>
        <p:spPr>
          <a:xfrm>
            <a:off x="6371075" y="5102950"/>
            <a:ext cx="268136" cy="268136"/>
          </a:xfrm>
          <a:prstGeom prst="ellipse">
            <a:avLst/>
          </a:prstGeom>
          <a:solidFill>
            <a:schemeClr val="accent4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E6A0009-6908-4BF4-81FE-F4F46BC8C13D}"/>
              </a:ext>
            </a:extLst>
          </p:cNvPr>
          <p:cNvSpPr/>
          <p:nvPr/>
        </p:nvSpPr>
        <p:spPr>
          <a:xfrm>
            <a:off x="8298659" y="5102950"/>
            <a:ext cx="268136" cy="268136"/>
          </a:xfrm>
          <a:prstGeom prst="ellipse">
            <a:avLst/>
          </a:prstGeom>
          <a:solidFill>
            <a:schemeClr val="accent4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BDD978A-2FD1-4C46-90C8-D6A9399E7AD7}"/>
              </a:ext>
            </a:extLst>
          </p:cNvPr>
          <p:cNvSpPr/>
          <p:nvPr/>
        </p:nvSpPr>
        <p:spPr>
          <a:xfrm>
            <a:off x="10226243" y="5102950"/>
            <a:ext cx="268136" cy="268136"/>
          </a:xfrm>
          <a:prstGeom prst="ellipse">
            <a:avLst/>
          </a:prstGeom>
          <a:solidFill>
            <a:schemeClr val="accent4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35BAC61-E83A-4669-AAA9-EE9F80E3B570}"/>
              </a:ext>
            </a:extLst>
          </p:cNvPr>
          <p:cNvSpPr/>
          <p:nvPr/>
        </p:nvSpPr>
        <p:spPr>
          <a:xfrm>
            <a:off x="1795265" y="5581241"/>
            <a:ext cx="1709420" cy="43088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9AFB377-7D4E-4E7F-AC70-EF5ACC4729E6}"/>
              </a:ext>
            </a:extLst>
          </p:cNvPr>
          <p:cNvSpPr/>
          <p:nvPr/>
        </p:nvSpPr>
        <p:spPr>
          <a:xfrm>
            <a:off x="3722849" y="5581241"/>
            <a:ext cx="1709420" cy="43088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8B1E55C-61F2-470B-8323-DDEB4D024A1C}"/>
              </a:ext>
            </a:extLst>
          </p:cNvPr>
          <p:cNvSpPr/>
          <p:nvPr/>
        </p:nvSpPr>
        <p:spPr>
          <a:xfrm>
            <a:off x="5650433" y="5581241"/>
            <a:ext cx="1709420" cy="43088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88B22BF-AF6E-4F32-8FDB-BFF1FFFE2AE4}"/>
              </a:ext>
            </a:extLst>
          </p:cNvPr>
          <p:cNvSpPr/>
          <p:nvPr/>
        </p:nvSpPr>
        <p:spPr>
          <a:xfrm>
            <a:off x="7578017" y="5581241"/>
            <a:ext cx="1709420" cy="43088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21504A9-25D0-4800-916A-9412B015D231}"/>
              </a:ext>
            </a:extLst>
          </p:cNvPr>
          <p:cNvSpPr/>
          <p:nvPr/>
        </p:nvSpPr>
        <p:spPr>
          <a:xfrm>
            <a:off x="9505601" y="5581241"/>
            <a:ext cx="1709420" cy="43088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5347019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D69D3ED-76C1-4832-9B00-A06E36611895}"/>
              </a:ext>
            </a:extLst>
          </p:cNvPr>
          <p:cNvSpPr/>
          <p:nvPr/>
        </p:nvSpPr>
        <p:spPr>
          <a:xfrm>
            <a:off x="1157892" y="879235"/>
            <a:ext cx="1052441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dolor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sit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amet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consectetur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adipiscing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Nam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eros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purus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facilisis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vitae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egestas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non,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ornare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velit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Cras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condimentum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fringilla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Nullam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aliquam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nibh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sagittis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tincidunt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blandit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sem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venenatis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ID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turpis</a:t>
            </a:r>
            <a:r>
              <a:rPr lang="en-ID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8DFB40-485C-4264-9997-E45DE95B0CEF}"/>
              </a:ext>
            </a:extLst>
          </p:cNvPr>
          <p:cNvSpPr txBox="1"/>
          <p:nvPr/>
        </p:nvSpPr>
        <p:spPr>
          <a:xfrm>
            <a:off x="1157892" y="196223"/>
            <a:ext cx="10524419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BIOLOGY PRESENTATION</a:t>
            </a:r>
            <a:endParaRPr lang="en-ID" sz="4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BF73FD06-9615-4A02-929D-B2833C571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9D485-DD5C-49A0-B69E-100A0177D231}" type="datetime1">
              <a:rPr lang="en-ID" smtClean="0"/>
              <a:t>28/06/2022</a:t>
            </a:fld>
            <a:endParaRPr lang="en-ID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0080DD46-1C2C-451B-BC59-53AB4C714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75DF-874D-4327-B240-85E09413A3B3}" type="slidenum">
              <a:rPr lang="en-ID" smtClean="0"/>
              <a:t>9</a:t>
            </a:fld>
            <a:endParaRPr lang="en-ID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0C1C668-2DBD-43D2-8417-8F4E46A58C37}"/>
              </a:ext>
            </a:extLst>
          </p:cNvPr>
          <p:cNvSpPr/>
          <p:nvPr/>
        </p:nvSpPr>
        <p:spPr>
          <a:xfrm>
            <a:off x="1099836" y="1606332"/>
            <a:ext cx="4133850" cy="222824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2D80207-CB4B-405A-97D8-5736CC8622A4}"/>
              </a:ext>
            </a:extLst>
          </p:cNvPr>
          <p:cNvSpPr/>
          <p:nvPr/>
        </p:nvSpPr>
        <p:spPr>
          <a:xfrm>
            <a:off x="1808844" y="1863121"/>
            <a:ext cx="1143000" cy="1143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</a:t>
            </a:r>
            <a:endParaRPr lang="en-ID" sz="280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7720A1F-370F-436A-A3CD-B2D7145193BF}"/>
              </a:ext>
            </a:extLst>
          </p:cNvPr>
          <p:cNvSpPr/>
          <p:nvPr/>
        </p:nvSpPr>
        <p:spPr>
          <a:xfrm>
            <a:off x="3275694" y="1863121"/>
            <a:ext cx="1143000" cy="1143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</a:t>
            </a:r>
            <a:endParaRPr lang="en-ID" sz="280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9546D9-9944-47D2-8FEC-3A1D510C8E7A}"/>
              </a:ext>
            </a:extLst>
          </p:cNvPr>
          <p:cNvSpPr/>
          <p:nvPr/>
        </p:nvSpPr>
        <p:spPr>
          <a:xfrm>
            <a:off x="1099836" y="3981341"/>
            <a:ext cx="4133850" cy="222824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E1D2C9D-15EE-44F1-8835-3603FC0C3D13}"/>
              </a:ext>
            </a:extLst>
          </p:cNvPr>
          <p:cNvSpPr/>
          <p:nvPr/>
        </p:nvSpPr>
        <p:spPr>
          <a:xfrm>
            <a:off x="2595261" y="4238130"/>
            <a:ext cx="1143000" cy="1143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</a:t>
            </a:r>
            <a:endParaRPr lang="en-ID" sz="28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36168D6-EF6B-454B-A931-184F4B41AD5C}"/>
              </a:ext>
            </a:extLst>
          </p:cNvPr>
          <p:cNvGrpSpPr/>
          <p:nvPr/>
        </p:nvGrpSpPr>
        <p:grpSpPr>
          <a:xfrm>
            <a:off x="5233686" y="3488390"/>
            <a:ext cx="845878" cy="845878"/>
            <a:chOff x="4210108" y="3488390"/>
            <a:chExt cx="845878" cy="84587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314BDDE-4CCD-455A-9234-98833222C9D6}"/>
                </a:ext>
              </a:extLst>
            </p:cNvPr>
            <p:cNvSpPr/>
            <p:nvPr/>
          </p:nvSpPr>
          <p:spPr>
            <a:xfrm>
              <a:off x="4210108" y="3488390"/>
              <a:ext cx="845878" cy="84587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8F89D7E-151B-4C30-98B8-231082E04154}"/>
                </a:ext>
              </a:extLst>
            </p:cNvPr>
            <p:cNvGrpSpPr/>
            <p:nvPr/>
          </p:nvGrpSpPr>
          <p:grpSpPr>
            <a:xfrm>
              <a:off x="4491115" y="3783686"/>
              <a:ext cx="283864" cy="255286"/>
              <a:chOff x="4854484" y="5910272"/>
              <a:chExt cx="283864" cy="255286"/>
            </a:xfrm>
            <a:solidFill>
              <a:schemeClr val="accent4"/>
            </a:solidFill>
          </p:grpSpPr>
          <p:sp>
            <p:nvSpPr>
              <p:cNvPr id="31" name="Freeform 251">
                <a:extLst>
                  <a:ext uri="{FF2B5EF4-FFF2-40B4-BE49-F238E27FC236}">
                    <a16:creationId xmlns:a16="http://schemas.microsoft.com/office/drawing/2014/main" id="{649644CA-45AD-4B3F-A34C-8EE2E13C06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4484" y="5910272"/>
                <a:ext cx="165746" cy="255286"/>
              </a:xfrm>
              <a:custGeom>
                <a:avLst/>
                <a:gdLst>
                  <a:gd name="T0" fmla="*/ 346 w 348"/>
                  <a:gd name="T1" fmla="*/ 260 h 535"/>
                  <a:gd name="T2" fmla="*/ 87 w 348"/>
                  <a:gd name="T3" fmla="*/ 2 h 535"/>
                  <a:gd name="T4" fmla="*/ 84 w 348"/>
                  <a:gd name="T5" fmla="*/ 0 h 535"/>
                  <a:gd name="T6" fmla="*/ 80 w 348"/>
                  <a:gd name="T7" fmla="*/ 0 h 535"/>
                  <a:gd name="T8" fmla="*/ 77 w 348"/>
                  <a:gd name="T9" fmla="*/ 0 h 535"/>
                  <a:gd name="T10" fmla="*/ 73 w 348"/>
                  <a:gd name="T11" fmla="*/ 2 h 535"/>
                  <a:gd name="T12" fmla="*/ 4 w 348"/>
                  <a:gd name="T13" fmla="*/ 72 h 535"/>
                  <a:gd name="T14" fmla="*/ 2 w 348"/>
                  <a:gd name="T15" fmla="*/ 75 h 535"/>
                  <a:gd name="T16" fmla="*/ 0 w 348"/>
                  <a:gd name="T17" fmla="*/ 79 h 535"/>
                  <a:gd name="T18" fmla="*/ 2 w 348"/>
                  <a:gd name="T19" fmla="*/ 83 h 535"/>
                  <a:gd name="T20" fmla="*/ 4 w 348"/>
                  <a:gd name="T21" fmla="*/ 86 h 535"/>
                  <a:gd name="T22" fmla="*/ 185 w 348"/>
                  <a:gd name="T23" fmla="*/ 268 h 535"/>
                  <a:gd name="T24" fmla="*/ 4 w 348"/>
                  <a:gd name="T25" fmla="*/ 449 h 535"/>
                  <a:gd name="T26" fmla="*/ 2 w 348"/>
                  <a:gd name="T27" fmla="*/ 452 h 535"/>
                  <a:gd name="T28" fmla="*/ 0 w 348"/>
                  <a:gd name="T29" fmla="*/ 457 h 535"/>
                  <a:gd name="T30" fmla="*/ 2 w 348"/>
                  <a:gd name="T31" fmla="*/ 460 h 535"/>
                  <a:gd name="T32" fmla="*/ 4 w 348"/>
                  <a:gd name="T33" fmla="*/ 463 h 535"/>
                  <a:gd name="T34" fmla="*/ 74 w 348"/>
                  <a:gd name="T35" fmla="*/ 532 h 535"/>
                  <a:gd name="T36" fmla="*/ 77 w 348"/>
                  <a:gd name="T37" fmla="*/ 534 h 535"/>
                  <a:gd name="T38" fmla="*/ 80 w 348"/>
                  <a:gd name="T39" fmla="*/ 535 h 535"/>
                  <a:gd name="T40" fmla="*/ 84 w 348"/>
                  <a:gd name="T41" fmla="*/ 534 h 535"/>
                  <a:gd name="T42" fmla="*/ 87 w 348"/>
                  <a:gd name="T43" fmla="*/ 533 h 535"/>
                  <a:gd name="T44" fmla="*/ 346 w 348"/>
                  <a:gd name="T45" fmla="*/ 274 h 535"/>
                  <a:gd name="T46" fmla="*/ 348 w 348"/>
                  <a:gd name="T47" fmla="*/ 271 h 535"/>
                  <a:gd name="T48" fmla="*/ 348 w 348"/>
                  <a:gd name="T49" fmla="*/ 268 h 535"/>
                  <a:gd name="T50" fmla="*/ 348 w 348"/>
                  <a:gd name="T51" fmla="*/ 263 h 535"/>
                  <a:gd name="T52" fmla="*/ 346 w 348"/>
                  <a:gd name="T53" fmla="*/ 260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48" h="535">
                    <a:moveTo>
                      <a:pt x="346" y="260"/>
                    </a:moveTo>
                    <a:lnTo>
                      <a:pt x="87" y="2"/>
                    </a:lnTo>
                    <a:lnTo>
                      <a:pt x="84" y="0"/>
                    </a:lnTo>
                    <a:lnTo>
                      <a:pt x="80" y="0"/>
                    </a:lnTo>
                    <a:lnTo>
                      <a:pt x="77" y="0"/>
                    </a:lnTo>
                    <a:lnTo>
                      <a:pt x="73" y="2"/>
                    </a:lnTo>
                    <a:lnTo>
                      <a:pt x="4" y="72"/>
                    </a:lnTo>
                    <a:lnTo>
                      <a:pt x="2" y="75"/>
                    </a:lnTo>
                    <a:lnTo>
                      <a:pt x="0" y="79"/>
                    </a:lnTo>
                    <a:lnTo>
                      <a:pt x="2" y="83"/>
                    </a:lnTo>
                    <a:lnTo>
                      <a:pt x="4" y="86"/>
                    </a:lnTo>
                    <a:lnTo>
                      <a:pt x="185" y="268"/>
                    </a:lnTo>
                    <a:lnTo>
                      <a:pt x="4" y="449"/>
                    </a:lnTo>
                    <a:lnTo>
                      <a:pt x="2" y="452"/>
                    </a:lnTo>
                    <a:lnTo>
                      <a:pt x="0" y="457"/>
                    </a:lnTo>
                    <a:lnTo>
                      <a:pt x="2" y="460"/>
                    </a:lnTo>
                    <a:lnTo>
                      <a:pt x="4" y="463"/>
                    </a:lnTo>
                    <a:lnTo>
                      <a:pt x="74" y="532"/>
                    </a:lnTo>
                    <a:lnTo>
                      <a:pt x="77" y="534"/>
                    </a:lnTo>
                    <a:lnTo>
                      <a:pt x="80" y="535"/>
                    </a:lnTo>
                    <a:lnTo>
                      <a:pt x="84" y="534"/>
                    </a:lnTo>
                    <a:lnTo>
                      <a:pt x="87" y="533"/>
                    </a:lnTo>
                    <a:lnTo>
                      <a:pt x="346" y="274"/>
                    </a:lnTo>
                    <a:lnTo>
                      <a:pt x="348" y="271"/>
                    </a:lnTo>
                    <a:lnTo>
                      <a:pt x="348" y="268"/>
                    </a:lnTo>
                    <a:lnTo>
                      <a:pt x="348" y="263"/>
                    </a:lnTo>
                    <a:lnTo>
                      <a:pt x="346" y="2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252">
                <a:extLst>
                  <a:ext uri="{FF2B5EF4-FFF2-40B4-BE49-F238E27FC236}">
                    <a16:creationId xmlns:a16="http://schemas.microsoft.com/office/drawing/2014/main" id="{B71D4A75-27F4-46CF-8838-DC324039A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602" y="5910272"/>
                <a:ext cx="165746" cy="255286"/>
              </a:xfrm>
              <a:custGeom>
                <a:avLst/>
                <a:gdLst>
                  <a:gd name="T0" fmla="*/ 344 w 348"/>
                  <a:gd name="T1" fmla="*/ 260 h 535"/>
                  <a:gd name="T2" fmla="*/ 86 w 348"/>
                  <a:gd name="T3" fmla="*/ 2 h 535"/>
                  <a:gd name="T4" fmla="*/ 83 w 348"/>
                  <a:gd name="T5" fmla="*/ 0 h 535"/>
                  <a:gd name="T6" fmla="*/ 80 w 348"/>
                  <a:gd name="T7" fmla="*/ 0 h 535"/>
                  <a:gd name="T8" fmla="*/ 75 w 348"/>
                  <a:gd name="T9" fmla="*/ 0 h 535"/>
                  <a:gd name="T10" fmla="*/ 72 w 348"/>
                  <a:gd name="T11" fmla="*/ 2 h 535"/>
                  <a:gd name="T12" fmla="*/ 3 w 348"/>
                  <a:gd name="T13" fmla="*/ 72 h 535"/>
                  <a:gd name="T14" fmla="*/ 1 w 348"/>
                  <a:gd name="T15" fmla="*/ 75 h 535"/>
                  <a:gd name="T16" fmla="*/ 0 w 348"/>
                  <a:gd name="T17" fmla="*/ 79 h 535"/>
                  <a:gd name="T18" fmla="*/ 1 w 348"/>
                  <a:gd name="T19" fmla="*/ 83 h 535"/>
                  <a:gd name="T20" fmla="*/ 3 w 348"/>
                  <a:gd name="T21" fmla="*/ 86 h 535"/>
                  <a:gd name="T22" fmla="*/ 185 w 348"/>
                  <a:gd name="T23" fmla="*/ 268 h 535"/>
                  <a:gd name="T24" fmla="*/ 3 w 348"/>
                  <a:gd name="T25" fmla="*/ 449 h 535"/>
                  <a:gd name="T26" fmla="*/ 1 w 348"/>
                  <a:gd name="T27" fmla="*/ 452 h 535"/>
                  <a:gd name="T28" fmla="*/ 0 w 348"/>
                  <a:gd name="T29" fmla="*/ 457 h 535"/>
                  <a:gd name="T30" fmla="*/ 1 w 348"/>
                  <a:gd name="T31" fmla="*/ 460 h 535"/>
                  <a:gd name="T32" fmla="*/ 3 w 348"/>
                  <a:gd name="T33" fmla="*/ 463 h 535"/>
                  <a:gd name="T34" fmla="*/ 72 w 348"/>
                  <a:gd name="T35" fmla="*/ 532 h 535"/>
                  <a:gd name="T36" fmla="*/ 75 w 348"/>
                  <a:gd name="T37" fmla="*/ 534 h 535"/>
                  <a:gd name="T38" fmla="*/ 80 w 348"/>
                  <a:gd name="T39" fmla="*/ 535 h 535"/>
                  <a:gd name="T40" fmla="*/ 83 w 348"/>
                  <a:gd name="T41" fmla="*/ 534 h 535"/>
                  <a:gd name="T42" fmla="*/ 86 w 348"/>
                  <a:gd name="T43" fmla="*/ 533 h 535"/>
                  <a:gd name="T44" fmla="*/ 344 w 348"/>
                  <a:gd name="T45" fmla="*/ 274 h 535"/>
                  <a:gd name="T46" fmla="*/ 347 w 348"/>
                  <a:gd name="T47" fmla="*/ 271 h 535"/>
                  <a:gd name="T48" fmla="*/ 348 w 348"/>
                  <a:gd name="T49" fmla="*/ 268 h 535"/>
                  <a:gd name="T50" fmla="*/ 347 w 348"/>
                  <a:gd name="T51" fmla="*/ 263 h 535"/>
                  <a:gd name="T52" fmla="*/ 344 w 348"/>
                  <a:gd name="T53" fmla="*/ 260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48" h="535">
                    <a:moveTo>
                      <a:pt x="344" y="260"/>
                    </a:moveTo>
                    <a:lnTo>
                      <a:pt x="86" y="2"/>
                    </a:lnTo>
                    <a:lnTo>
                      <a:pt x="83" y="0"/>
                    </a:lnTo>
                    <a:lnTo>
                      <a:pt x="80" y="0"/>
                    </a:lnTo>
                    <a:lnTo>
                      <a:pt x="75" y="0"/>
                    </a:lnTo>
                    <a:lnTo>
                      <a:pt x="72" y="2"/>
                    </a:lnTo>
                    <a:lnTo>
                      <a:pt x="3" y="72"/>
                    </a:lnTo>
                    <a:lnTo>
                      <a:pt x="1" y="75"/>
                    </a:lnTo>
                    <a:lnTo>
                      <a:pt x="0" y="79"/>
                    </a:lnTo>
                    <a:lnTo>
                      <a:pt x="1" y="83"/>
                    </a:lnTo>
                    <a:lnTo>
                      <a:pt x="3" y="86"/>
                    </a:lnTo>
                    <a:lnTo>
                      <a:pt x="185" y="268"/>
                    </a:lnTo>
                    <a:lnTo>
                      <a:pt x="3" y="449"/>
                    </a:lnTo>
                    <a:lnTo>
                      <a:pt x="1" y="452"/>
                    </a:lnTo>
                    <a:lnTo>
                      <a:pt x="0" y="457"/>
                    </a:lnTo>
                    <a:lnTo>
                      <a:pt x="1" y="460"/>
                    </a:lnTo>
                    <a:lnTo>
                      <a:pt x="3" y="463"/>
                    </a:lnTo>
                    <a:lnTo>
                      <a:pt x="72" y="532"/>
                    </a:lnTo>
                    <a:lnTo>
                      <a:pt x="75" y="534"/>
                    </a:lnTo>
                    <a:lnTo>
                      <a:pt x="80" y="535"/>
                    </a:lnTo>
                    <a:lnTo>
                      <a:pt x="83" y="534"/>
                    </a:lnTo>
                    <a:lnTo>
                      <a:pt x="86" y="533"/>
                    </a:lnTo>
                    <a:lnTo>
                      <a:pt x="344" y="274"/>
                    </a:lnTo>
                    <a:lnTo>
                      <a:pt x="347" y="271"/>
                    </a:lnTo>
                    <a:lnTo>
                      <a:pt x="348" y="268"/>
                    </a:lnTo>
                    <a:lnTo>
                      <a:pt x="347" y="263"/>
                    </a:lnTo>
                    <a:lnTo>
                      <a:pt x="344" y="2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420C4E61-68A0-4D80-B093-584FFB3DA374}"/>
              </a:ext>
            </a:extLst>
          </p:cNvPr>
          <p:cNvSpPr/>
          <p:nvPr/>
        </p:nvSpPr>
        <p:spPr>
          <a:xfrm>
            <a:off x="6266145" y="1675968"/>
            <a:ext cx="2190499" cy="440617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eros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purus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facilisis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vitae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egestas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non,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ornare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quis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velit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Cras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condimentum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Nullam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aliquam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nibh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blandit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sem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venenatis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turpis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E7B372C-986F-478F-BBF6-43507D79D7A8}"/>
              </a:ext>
            </a:extLst>
          </p:cNvPr>
          <p:cNvGrpSpPr/>
          <p:nvPr/>
        </p:nvGrpSpPr>
        <p:grpSpPr>
          <a:xfrm>
            <a:off x="8643225" y="3488390"/>
            <a:ext cx="845878" cy="845878"/>
            <a:chOff x="4210108" y="3488390"/>
            <a:chExt cx="845878" cy="845878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8066B15-9BE1-4C93-AB0F-494A1AF7FEBA}"/>
                </a:ext>
              </a:extLst>
            </p:cNvPr>
            <p:cNvSpPr/>
            <p:nvPr/>
          </p:nvSpPr>
          <p:spPr>
            <a:xfrm>
              <a:off x="4210108" y="3488390"/>
              <a:ext cx="845878" cy="84587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CE362206-3FB5-435B-988C-C58D4AF3833E}"/>
                </a:ext>
              </a:extLst>
            </p:cNvPr>
            <p:cNvGrpSpPr/>
            <p:nvPr/>
          </p:nvGrpSpPr>
          <p:grpSpPr>
            <a:xfrm>
              <a:off x="4491115" y="3783686"/>
              <a:ext cx="283864" cy="255286"/>
              <a:chOff x="4854484" y="5910272"/>
              <a:chExt cx="283864" cy="255286"/>
            </a:xfrm>
            <a:solidFill>
              <a:schemeClr val="accent4"/>
            </a:solidFill>
          </p:grpSpPr>
          <p:sp>
            <p:nvSpPr>
              <p:cNvPr id="36" name="Freeform 251">
                <a:extLst>
                  <a:ext uri="{FF2B5EF4-FFF2-40B4-BE49-F238E27FC236}">
                    <a16:creationId xmlns:a16="http://schemas.microsoft.com/office/drawing/2014/main" id="{EA2BF07A-99B7-44F9-A34F-BC9798B570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4484" y="5910272"/>
                <a:ext cx="165746" cy="255286"/>
              </a:xfrm>
              <a:custGeom>
                <a:avLst/>
                <a:gdLst>
                  <a:gd name="T0" fmla="*/ 346 w 348"/>
                  <a:gd name="T1" fmla="*/ 260 h 535"/>
                  <a:gd name="T2" fmla="*/ 87 w 348"/>
                  <a:gd name="T3" fmla="*/ 2 h 535"/>
                  <a:gd name="T4" fmla="*/ 84 w 348"/>
                  <a:gd name="T5" fmla="*/ 0 h 535"/>
                  <a:gd name="T6" fmla="*/ 80 w 348"/>
                  <a:gd name="T7" fmla="*/ 0 h 535"/>
                  <a:gd name="T8" fmla="*/ 77 w 348"/>
                  <a:gd name="T9" fmla="*/ 0 h 535"/>
                  <a:gd name="T10" fmla="*/ 73 w 348"/>
                  <a:gd name="T11" fmla="*/ 2 h 535"/>
                  <a:gd name="T12" fmla="*/ 4 w 348"/>
                  <a:gd name="T13" fmla="*/ 72 h 535"/>
                  <a:gd name="T14" fmla="*/ 2 w 348"/>
                  <a:gd name="T15" fmla="*/ 75 h 535"/>
                  <a:gd name="T16" fmla="*/ 0 w 348"/>
                  <a:gd name="T17" fmla="*/ 79 h 535"/>
                  <a:gd name="T18" fmla="*/ 2 w 348"/>
                  <a:gd name="T19" fmla="*/ 83 h 535"/>
                  <a:gd name="T20" fmla="*/ 4 w 348"/>
                  <a:gd name="T21" fmla="*/ 86 h 535"/>
                  <a:gd name="T22" fmla="*/ 185 w 348"/>
                  <a:gd name="T23" fmla="*/ 268 h 535"/>
                  <a:gd name="T24" fmla="*/ 4 w 348"/>
                  <a:gd name="T25" fmla="*/ 449 h 535"/>
                  <a:gd name="T26" fmla="*/ 2 w 348"/>
                  <a:gd name="T27" fmla="*/ 452 h 535"/>
                  <a:gd name="T28" fmla="*/ 0 w 348"/>
                  <a:gd name="T29" fmla="*/ 457 h 535"/>
                  <a:gd name="T30" fmla="*/ 2 w 348"/>
                  <a:gd name="T31" fmla="*/ 460 h 535"/>
                  <a:gd name="T32" fmla="*/ 4 w 348"/>
                  <a:gd name="T33" fmla="*/ 463 h 535"/>
                  <a:gd name="T34" fmla="*/ 74 w 348"/>
                  <a:gd name="T35" fmla="*/ 532 h 535"/>
                  <a:gd name="T36" fmla="*/ 77 w 348"/>
                  <a:gd name="T37" fmla="*/ 534 h 535"/>
                  <a:gd name="T38" fmla="*/ 80 w 348"/>
                  <a:gd name="T39" fmla="*/ 535 h 535"/>
                  <a:gd name="T40" fmla="*/ 84 w 348"/>
                  <a:gd name="T41" fmla="*/ 534 h 535"/>
                  <a:gd name="T42" fmla="*/ 87 w 348"/>
                  <a:gd name="T43" fmla="*/ 533 h 535"/>
                  <a:gd name="T44" fmla="*/ 346 w 348"/>
                  <a:gd name="T45" fmla="*/ 274 h 535"/>
                  <a:gd name="T46" fmla="*/ 348 w 348"/>
                  <a:gd name="T47" fmla="*/ 271 h 535"/>
                  <a:gd name="T48" fmla="*/ 348 w 348"/>
                  <a:gd name="T49" fmla="*/ 268 h 535"/>
                  <a:gd name="T50" fmla="*/ 348 w 348"/>
                  <a:gd name="T51" fmla="*/ 263 h 535"/>
                  <a:gd name="T52" fmla="*/ 346 w 348"/>
                  <a:gd name="T53" fmla="*/ 260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48" h="535">
                    <a:moveTo>
                      <a:pt x="346" y="260"/>
                    </a:moveTo>
                    <a:lnTo>
                      <a:pt x="87" y="2"/>
                    </a:lnTo>
                    <a:lnTo>
                      <a:pt x="84" y="0"/>
                    </a:lnTo>
                    <a:lnTo>
                      <a:pt x="80" y="0"/>
                    </a:lnTo>
                    <a:lnTo>
                      <a:pt x="77" y="0"/>
                    </a:lnTo>
                    <a:lnTo>
                      <a:pt x="73" y="2"/>
                    </a:lnTo>
                    <a:lnTo>
                      <a:pt x="4" y="72"/>
                    </a:lnTo>
                    <a:lnTo>
                      <a:pt x="2" y="75"/>
                    </a:lnTo>
                    <a:lnTo>
                      <a:pt x="0" y="79"/>
                    </a:lnTo>
                    <a:lnTo>
                      <a:pt x="2" y="83"/>
                    </a:lnTo>
                    <a:lnTo>
                      <a:pt x="4" y="86"/>
                    </a:lnTo>
                    <a:lnTo>
                      <a:pt x="185" y="268"/>
                    </a:lnTo>
                    <a:lnTo>
                      <a:pt x="4" y="449"/>
                    </a:lnTo>
                    <a:lnTo>
                      <a:pt x="2" y="452"/>
                    </a:lnTo>
                    <a:lnTo>
                      <a:pt x="0" y="457"/>
                    </a:lnTo>
                    <a:lnTo>
                      <a:pt x="2" y="460"/>
                    </a:lnTo>
                    <a:lnTo>
                      <a:pt x="4" y="463"/>
                    </a:lnTo>
                    <a:lnTo>
                      <a:pt x="74" y="532"/>
                    </a:lnTo>
                    <a:lnTo>
                      <a:pt x="77" y="534"/>
                    </a:lnTo>
                    <a:lnTo>
                      <a:pt x="80" y="535"/>
                    </a:lnTo>
                    <a:lnTo>
                      <a:pt x="84" y="534"/>
                    </a:lnTo>
                    <a:lnTo>
                      <a:pt x="87" y="533"/>
                    </a:lnTo>
                    <a:lnTo>
                      <a:pt x="346" y="274"/>
                    </a:lnTo>
                    <a:lnTo>
                      <a:pt x="348" y="271"/>
                    </a:lnTo>
                    <a:lnTo>
                      <a:pt x="348" y="268"/>
                    </a:lnTo>
                    <a:lnTo>
                      <a:pt x="348" y="263"/>
                    </a:lnTo>
                    <a:lnTo>
                      <a:pt x="346" y="2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252">
                <a:extLst>
                  <a:ext uri="{FF2B5EF4-FFF2-40B4-BE49-F238E27FC236}">
                    <a16:creationId xmlns:a16="http://schemas.microsoft.com/office/drawing/2014/main" id="{D4C9C107-CBB2-4698-9F4B-46F20A9C8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2602" y="5910272"/>
                <a:ext cx="165746" cy="255286"/>
              </a:xfrm>
              <a:custGeom>
                <a:avLst/>
                <a:gdLst>
                  <a:gd name="T0" fmla="*/ 344 w 348"/>
                  <a:gd name="T1" fmla="*/ 260 h 535"/>
                  <a:gd name="T2" fmla="*/ 86 w 348"/>
                  <a:gd name="T3" fmla="*/ 2 h 535"/>
                  <a:gd name="T4" fmla="*/ 83 w 348"/>
                  <a:gd name="T5" fmla="*/ 0 h 535"/>
                  <a:gd name="T6" fmla="*/ 80 w 348"/>
                  <a:gd name="T7" fmla="*/ 0 h 535"/>
                  <a:gd name="T8" fmla="*/ 75 w 348"/>
                  <a:gd name="T9" fmla="*/ 0 h 535"/>
                  <a:gd name="T10" fmla="*/ 72 w 348"/>
                  <a:gd name="T11" fmla="*/ 2 h 535"/>
                  <a:gd name="T12" fmla="*/ 3 w 348"/>
                  <a:gd name="T13" fmla="*/ 72 h 535"/>
                  <a:gd name="T14" fmla="*/ 1 w 348"/>
                  <a:gd name="T15" fmla="*/ 75 h 535"/>
                  <a:gd name="T16" fmla="*/ 0 w 348"/>
                  <a:gd name="T17" fmla="*/ 79 h 535"/>
                  <a:gd name="T18" fmla="*/ 1 w 348"/>
                  <a:gd name="T19" fmla="*/ 83 h 535"/>
                  <a:gd name="T20" fmla="*/ 3 w 348"/>
                  <a:gd name="T21" fmla="*/ 86 h 535"/>
                  <a:gd name="T22" fmla="*/ 185 w 348"/>
                  <a:gd name="T23" fmla="*/ 268 h 535"/>
                  <a:gd name="T24" fmla="*/ 3 w 348"/>
                  <a:gd name="T25" fmla="*/ 449 h 535"/>
                  <a:gd name="T26" fmla="*/ 1 w 348"/>
                  <a:gd name="T27" fmla="*/ 452 h 535"/>
                  <a:gd name="T28" fmla="*/ 0 w 348"/>
                  <a:gd name="T29" fmla="*/ 457 h 535"/>
                  <a:gd name="T30" fmla="*/ 1 w 348"/>
                  <a:gd name="T31" fmla="*/ 460 h 535"/>
                  <a:gd name="T32" fmla="*/ 3 w 348"/>
                  <a:gd name="T33" fmla="*/ 463 h 535"/>
                  <a:gd name="T34" fmla="*/ 72 w 348"/>
                  <a:gd name="T35" fmla="*/ 532 h 535"/>
                  <a:gd name="T36" fmla="*/ 75 w 348"/>
                  <a:gd name="T37" fmla="*/ 534 h 535"/>
                  <a:gd name="T38" fmla="*/ 80 w 348"/>
                  <a:gd name="T39" fmla="*/ 535 h 535"/>
                  <a:gd name="T40" fmla="*/ 83 w 348"/>
                  <a:gd name="T41" fmla="*/ 534 h 535"/>
                  <a:gd name="T42" fmla="*/ 86 w 348"/>
                  <a:gd name="T43" fmla="*/ 533 h 535"/>
                  <a:gd name="T44" fmla="*/ 344 w 348"/>
                  <a:gd name="T45" fmla="*/ 274 h 535"/>
                  <a:gd name="T46" fmla="*/ 347 w 348"/>
                  <a:gd name="T47" fmla="*/ 271 h 535"/>
                  <a:gd name="T48" fmla="*/ 348 w 348"/>
                  <a:gd name="T49" fmla="*/ 268 h 535"/>
                  <a:gd name="T50" fmla="*/ 347 w 348"/>
                  <a:gd name="T51" fmla="*/ 263 h 535"/>
                  <a:gd name="T52" fmla="*/ 344 w 348"/>
                  <a:gd name="T53" fmla="*/ 260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48" h="535">
                    <a:moveTo>
                      <a:pt x="344" y="260"/>
                    </a:moveTo>
                    <a:lnTo>
                      <a:pt x="86" y="2"/>
                    </a:lnTo>
                    <a:lnTo>
                      <a:pt x="83" y="0"/>
                    </a:lnTo>
                    <a:lnTo>
                      <a:pt x="80" y="0"/>
                    </a:lnTo>
                    <a:lnTo>
                      <a:pt x="75" y="0"/>
                    </a:lnTo>
                    <a:lnTo>
                      <a:pt x="72" y="2"/>
                    </a:lnTo>
                    <a:lnTo>
                      <a:pt x="3" y="72"/>
                    </a:lnTo>
                    <a:lnTo>
                      <a:pt x="1" y="75"/>
                    </a:lnTo>
                    <a:lnTo>
                      <a:pt x="0" y="79"/>
                    </a:lnTo>
                    <a:lnTo>
                      <a:pt x="1" y="83"/>
                    </a:lnTo>
                    <a:lnTo>
                      <a:pt x="3" y="86"/>
                    </a:lnTo>
                    <a:lnTo>
                      <a:pt x="185" y="268"/>
                    </a:lnTo>
                    <a:lnTo>
                      <a:pt x="3" y="449"/>
                    </a:lnTo>
                    <a:lnTo>
                      <a:pt x="1" y="452"/>
                    </a:lnTo>
                    <a:lnTo>
                      <a:pt x="0" y="457"/>
                    </a:lnTo>
                    <a:lnTo>
                      <a:pt x="1" y="460"/>
                    </a:lnTo>
                    <a:lnTo>
                      <a:pt x="3" y="463"/>
                    </a:lnTo>
                    <a:lnTo>
                      <a:pt x="72" y="532"/>
                    </a:lnTo>
                    <a:lnTo>
                      <a:pt x="75" y="534"/>
                    </a:lnTo>
                    <a:lnTo>
                      <a:pt x="80" y="535"/>
                    </a:lnTo>
                    <a:lnTo>
                      <a:pt x="83" y="534"/>
                    </a:lnTo>
                    <a:lnTo>
                      <a:pt x="86" y="533"/>
                    </a:lnTo>
                    <a:lnTo>
                      <a:pt x="344" y="274"/>
                    </a:lnTo>
                    <a:lnTo>
                      <a:pt x="347" y="271"/>
                    </a:lnTo>
                    <a:lnTo>
                      <a:pt x="348" y="268"/>
                    </a:lnTo>
                    <a:lnTo>
                      <a:pt x="347" y="263"/>
                    </a:lnTo>
                    <a:lnTo>
                      <a:pt x="344" y="2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42D02E62-FBD0-4559-AFDB-C271286DE727}"/>
              </a:ext>
            </a:extLst>
          </p:cNvPr>
          <p:cNvSpPr/>
          <p:nvPr/>
        </p:nvSpPr>
        <p:spPr>
          <a:xfrm>
            <a:off x="9675684" y="1675968"/>
            <a:ext cx="2190499" cy="440617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CONCLUSION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461845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1125</TotalTime>
  <Words>1124</Words>
  <Application>Microsoft Office PowerPoint</Application>
  <PresentationFormat>Widescreen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Helvetica Neue</vt:lpstr>
      <vt:lpstr>メイリオ</vt:lpstr>
      <vt:lpstr>Microsoft YaHei</vt:lpstr>
      <vt:lpstr>Arial</vt:lpstr>
      <vt:lpstr>Calibri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Nugroho</dc:creator>
  <cp:lastModifiedBy>guigang xie</cp:lastModifiedBy>
  <cp:revision>50</cp:revision>
  <dcterms:created xsi:type="dcterms:W3CDTF">2019-10-16T08:19:53Z</dcterms:created>
  <dcterms:modified xsi:type="dcterms:W3CDTF">2022-06-28T15:31:15Z</dcterms:modified>
</cp:coreProperties>
</file>

<file path=docProps/thumbnail.jpeg>
</file>